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Lst>
  <p:sldSz cy="5143500" cx="9144000"/>
  <p:notesSz cx="6858000" cy="9144000"/>
  <p:embeddedFontLst>
    <p:embeddedFont>
      <p:font typeface="Anton"/>
      <p:regular r:id="rId46"/>
    </p:embeddedFont>
    <p:embeddedFont>
      <p:font typeface="Lato"/>
      <p:regular r:id="rId47"/>
      <p:bold r:id="rId48"/>
      <p:italic r:id="rId49"/>
      <p:boldItalic r:id="rId50"/>
    </p:embeddedFont>
    <p:embeddedFont>
      <p:font typeface="Anaheim"/>
      <p:regular r:id="rId51"/>
    </p:embeddedFont>
    <p:embeddedFont>
      <p:font typeface="Bebas Neue"/>
      <p:regular r:id="rId52"/>
    </p:embeddedFont>
    <p:embeddedFont>
      <p:font typeface="PT Sans"/>
      <p:regular r:id="rId53"/>
      <p:bold r:id="rId54"/>
      <p:italic r:id="rId55"/>
      <p:boldItalic r:id="rId56"/>
    </p:embeddedFont>
    <p:embeddedFont>
      <p:font typeface="Open Sans"/>
      <p:regular r:id="rId57"/>
      <p:bold r:id="rId58"/>
      <p:italic r:id="rId59"/>
      <p:boldItalic r:id="rId6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CA2DE0CC-2CD1-4C70-BF7F-7798214A3919}">
  <a:tblStyle styleId="{CA2DE0CC-2CD1-4C70-BF7F-7798214A3919}" styleName="Table_0">
    <a:wholeTbl>
      <a:tcTxStyle>
        <a:font>
          <a:latin typeface="Arial"/>
          <a:ea typeface="Arial"/>
          <a:cs typeface="Arial"/>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D2DF220F-CADD-474E-9ACD-B6CAE96D18F2}" styleName="Table_1">
    <a:wholeTbl>
      <a:tcTxStyle>
        <a:font>
          <a:latin typeface="Arial"/>
          <a:ea typeface="Arial"/>
          <a:cs typeface="Arial"/>
        </a:font>
        <a:srgbClr val="000000"/>
      </a:tcTxStyle>
      <a:tcStyle>
        <a:tcBdr>
          <a:left>
            <a:ln cap="flat" cmpd="sng" w="9525">
              <a:solidFill>
                <a:srgbClr val="000000"/>
              </a:solidFill>
              <a:prstDash val="solid"/>
              <a:round/>
              <a:headEnd len="sm" w="sm" type="none"/>
              <a:tailEnd len="sm" w="sm" type="none"/>
            </a:ln>
          </a:left>
          <a:right>
            <a:ln cap="flat" cmpd="sng" w="9525">
              <a:solidFill>
                <a:srgbClr val="000000"/>
              </a:solidFill>
              <a:prstDash val="solid"/>
              <a:round/>
              <a:headEnd len="sm" w="sm" type="none"/>
              <a:tailEnd len="sm" w="sm" type="none"/>
            </a:ln>
          </a:right>
          <a:top>
            <a:ln cap="flat" cmpd="sng" w="9525">
              <a:solidFill>
                <a:srgbClr val="000000"/>
              </a:solidFill>
              <a:prstDash val="solid"/>
              <a:round/>
              <a:headEnd len="sm" w="sm" type="none"/>
              <a:tailEnd len="sm" w="sm" type="none"/>
            </a:ln>
          </a:top>
          <a:bottom>
            <a:ln cap="flat" cmpd="sng" w="9525">
              <a:solidFill>
                <a:srgbClr val="000000"/>
              </a:solidFill>
              <a:prstDash val="solid"/>
              <a:round/>
              <a:headEnd len="sm" w="sm" type="none"/>
              <a:tailEnd len="sm" w="sm" type="none"/>
            </a:ln>
          </a:bottom>
          <a:insideH>
            <a:ln cap="flat" cmpd="sng" w="9525">
              <a:solidFill>
                <a:srgbClr val="000000"/>
              </a:solidFill>
              <a:prstDash val="solid"/>
              <a:round/>
              <a:headEnd len="sm" w="sm" type="none"/>
              <a:tailEnd len="sm" w="sm" type="none"/>
            </a:ln>
          </a:insideH>
          <a:insideV>
            <a:ln cap="flat" cmpd="sng" w="9525">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EBDB57B4-3A32-4D15-AB49-911BCE74F2C2}" styleName="Table_2">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font" Target="fonts/Anton-regular.fntdata"/><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Lato-bold.fntdata"/><Relationship Id="rId47" Type="http://schemas.openxmlformats.org/officeDocument/2006/relationships/font" Target="fonts/Lato-regular.fntdata"/><Relationship Id="rId49" Type="http://schemas.openxmlformats.org/officeDocument/2006/relationships/font" Target="fonts/Lato-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60" Type="http://schemas.openxmlformats.org/officeDocument/2006/relationships/font" Target="fonts/OpenSans-boldItalic.fntdata"/><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Anaheim-regular.fntdata"/><Relationship Id="rId50" Type="http://schemas.openxmlformats.org/officeDocument/2006/relationships/font" Target="fonts/Lato-boldItalic.fntdata"/><Relationship Id="rId53" Type="http://schemas.openxmlformats.org/officeDocument/2006/relationships/font" Target="fonts/PTSans-regular.fntdata"/><Relationship Id="rId52" Type="http://schemas.openxmlformats.org/officeDocument/2006/relationships/font" Target="fonts/BebasNeue-regular.fntdata"/><Relationship Id="rId11" Type="http://schemas.openxmlformats.org/officeDocument/2006/relationships/slide" Target="slides/slide6.xml"/><Relationship Id="rId55" Type="http://schemas.openxmlformats.org/officeDocument/2006/relationships/font" Target="fonts/PTSans-italic.fntdata"/><Relationship Id="rId10" Type="http://schemas.openxmlformats.org/officeDocument/2006/relationships/slide" Target="slides/slide5.xml"/><Relationship Id="rId54" Type="http://schemas.openxmlformats.org/officeDocument/2006/relationships/font" Target="fonts/PTSans-bold.fntdata"/><Relationship Id="rId13" Type="http://schemas.openxmlformats.org/officeDocument/2006/relationships/slide" Target="slides/slide8.xml"/><Relationship Id="rId57" Type="http://schemas.openxmlformats.org/officeDocument/2006/relationships/font" Target="fonts/OpenSans-regular.fntdata"/><Relationship Id="rId12" Type="http://schemas.openxmlformats.org/officeDocument/2006/relationships/slide" Target="slides/slide7.xml"/><Relationship Id="rId56" Type="http://schemas.openxmlformats.org/officeDocument/2006/relationships/font" Target="fonts/PTSans-boldItalic.fntdata"/><Relationship Id="rId15" Type="http://schemas.openxmlformats.org/officeDocument/2006/relationships/slide" Target="slides/slide10.xml"/><Relationship Id="rId59" Type="http://schemas.openxmlformats.org/officeDocument/2006/relationships/font" Target="fonts/OpenSans-italic.fntdata"/><Relationship Id="rId14" Type="http://schemas.openxmlformats.org/officeDocument/2006/relationships/slide" Target="slides/slide9.xml"/><Relationship Id="rId58" Type="http://schemas.openxmlformats.org/officeDocument/2006/relationships/font" Target="fonts/OpenSans-bold.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20488530bb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20488530bb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g2a1dd04eb3c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7" name="Google Shape;457;g2a1dd04eb3c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g26308371cf1_2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6" name="Google Shape;466;g26308371cf1_2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g26308371cf1_2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5" name="Google Shape;475;g26308371cf1_2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g29cc7e3342b_0_2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4" name="Google Shape;484;g29cc7e3342b_0_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g2a1dd04eb3c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2" name="Google Shape;502;g2a1dd04eb3c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 name="Shape 518"/>
        <p:cNvGrpSpPr/>
        <p:nvPr/>
      </p:nvGrpSpPr>
      <p:grpSpPr>
        <a:xfrm>
          <a:off x="0" y="0"/>
          <a:ext cx="0" cy="0"/>
          <a:chOff x="0" y="0"/>
          <a:chExt cx="0" cy="0"/>
        </a:xfrm>
      </p:grpSpPr>
      <p:sp>
        <p:nvSpPr>
          <p:cNvPr id="519" name="Google Shape;519;g2a1dd04eb3c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0" name="Google Shape;520;g2a1dd04eb3c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g184d99d1a72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5" name="Google Shape;525;g184d99d1a72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9" name="Shape 579"/>
        <p:cNvGrpSpPr/>
        <p:nvPr/>
      </p:nvGrpSpPr>
      <p:grpSpPr>
        <a:xfrm>
          <a:off x="0" y="0"/>
          <a:ext cx="0" cy="0"/>
          <a:chOff x="0" y="0"/>
          <a:chExt cx="0" cy="0"/>
        </a:xfrm>
      </p:grpSpPr>
      <p:sp>
        <p:nvSpPr>
          <p:cNvPr id="580" name="Google Shape;580;g2a1dd04eb3c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1" name="Google Shape;581;g2a1dd04eb3c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7" name="Shape 587"/>
        <p:cNvGrpSpPr/>
        <p:nvPr/>
      </p:nvGrpSpPr>
      <p:grpSpPr>
        <a:xfrm>
          <a:off x="0" y="0"/>
          <a:ext cx="0" cy="0"/>
          <a:chOff x="0" y="0"/>
          <a:chExt cx="0" cy="0"/>
        </a:xfrm>
      </p:grpSpPr>
      <p:sp>
        <p:nvSpPr>
          <p:cNvPr id="588" name="Google Shape;588;g26308371cf1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9" name="Google Shape;589;g26308371cf1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6" name="Shape 596"/>
        <p:cNvGrpSpPr/>
        <p:nvPr/>
      </p:nvGrpSpPr>
      <p:grpSpPr>
        <a:xfrm>
          <a:off x="0" y="0"/>
          <a:ext cx="0" cy="0"/>
          <a:chOff x="0" y="0"/>
          <a:chExt cx="0" cy="0"/>
        </a:xfrm>
      </p:grpSpPr>
      <p:sp>
        <p:nvSpPr>
          <p:cNvPr id="597" name="Google Shape;597;g26308371cf1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8" name="Google Shape;598;g26308371cf1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1dc471fa553_0_4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1dc471fa553_0_4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7" name="Shape 607"/>
        <p:cNvGrpSpPr/>
        <p:nvPr/>
      </p:nvGrpSpPr>
      <p:grpSpPr>
        <a:xfrm>
          <a:off x="0" y="0"/>
          <a:ext cx="0" cy="0"/>
          <a:chOff x="0" y="0"/>
          <a:chExt cx="0" cy="0"/>
        </a:xfrm>
      </p:grpSpPr>
      <p:sp>
        <p:nvSpPr>
          <p:cNvPr id="608" name="Google Shape;608;g2a1dd04eb3c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9" name="Google Shape;609;g2a1dd04eb3c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6" name="Shape 616"/>
        <p:cNvGrpSpPr/>
        <p:nvPr/>
      </p:nvGrpSpPr>
      <p:grpSpPr>
        <a:xfrm>
          <a:off x="0" y="0"/>
          <a:ext cx="0" cy="0"/>
          <a:chOff x="0" y="0"/>
          <a:chExt cx="0" cy="0"/>
        </a:xfrm>
      </p:grpSpPr>
      <p:sp>
        <p:nvSpPr>
          <p:cNvPr id="617" name="Google Shape;617;gd431007ba2_0_2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8" name="Google Shape;618;gd431007ba2_0_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8" name="Shape 628"/>
        <p:cNvGrpSpPr/>
        <p:nvPr/>
      </p:nvGrpSpPr>
      <p:grpSpPr>
        <a:xfrm>
          <a:off x="0" y="0"/>
          <a:ext cx="0" cy="0"/>
          <a:chOff x="0" y="0"/>
          <a:chExt cx="0" cy="0"/>
        </a:xfrm>
      </p:grpSpPr>
      <p:sp>
        <p:nvSpPr>
          <p:cNvPr id="629" name="Google Shape;629;g2a1dd04eb3c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0" name="Google Shape;630;g2a1dd04eb3c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4" name="Shape 634"/>
        <p:cNvGrpSpPr/>
        <p:nvPr/>
      </p:nvGrpSpPr>
      <p:grpSpPr>
        <a:xfrm>
          <a:off x="0" y="0"/>
          <a:ext cx="0" cy="0"/>
          <a:chOff x="0" y="0"/>
          <a:chExt cx="0" cy="0"/>
        </a:xfrm>
      </p:grpSpPr>
      <p:sp>
        <p:nvSpPr>
          <p:cNvPr id="635" name="Google Shape;635;g2a1dd04eb3c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6" name="Google Shape;636;g2a1dd04eb3c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9" name="Shape 639"/>
        <p:cNvGrpSpPr/>
        <p:nvPr/>
      </p:nvGrpSpPr>
      <p:grpSpPr>
        <a:xfrm>
          <a:off x="0" y="0"/>
          <a:ext cx="0" cy="0"/>
          <a:chOff x="0" y="0"/>
          <a:chExt cx="0" cy="0"/>
        </a:xfrm>
      </p:grpSpPr>
      <p:sp>
        <p:nvSpPr>
          <p:cNvPr id="640" name="Google Shape;640;g2a1bb999943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1" name="Google Shape;641;g2a1bb999943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5" name="Shape 655"/>
        <p:cNvGrpSpPr/>
        <p:nvPr/>
      </p:nvGrpSpPr>
      <p:grpSpPr>
        <a:xfrm>
          <a:off x="0" y="0"/>
          <a:ext cx="0" cy="0"/>
          <a:chOff x="0" y="0"/>
          <a:chExt cx="0" cy="0"/>
        </a:xfrm>
      </p:grpSpPr>
      <p:sp>
        <p:nvSpPr>
          <p:cNvPr id="656" name="Google Shape;656;g2a1bb999943_1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7" name="Google Shape;657;g2a1bb999943_1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0" name="Shape 670"/>
        <p:cNvGrpSpPr/>
        <p:nvPr/>
      </p:nvGrpSpPr>
      <p:grpSpPr>
        <a:xfrm>
          <a:off x="0" y="0"/>
          <a:ext cx="0" cy="0"/>
          <a:chOff x="0" y="0"/>
          <a:chExt cx="0" cy="0"/>
        </a:xfrm>
      </p:grpSpPr>
      <p:sp>
        <p:nvSpPr>
          <p:cNvPr id="671" name="Google Shape;671;g2a1ff72049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2" name="Google Shape;672;g2a1ff72049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8" name="Shape 678"/>
        <p:cNvGrpSpPr/>
        <p:nvPr/>
      </p:nvGrpSpPr>
      <p:grpSpPr>
        <a:xfrm>
          <a:off x="0" y="0"/>
          <a:ext cx="0" cy="0"/>
          <a:chOff x="0" y="0"/>
          <a:chExt cx="0" cy="0"/>
        </a:xfrm>
      </p:grpSpPr>
      <p:sp>
        <p:nvSpPr>
          <p:cNvPr id="679" name="Google Shape;679;g2a1ff720496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0" name="Google Shape;680;g2a1ff720496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4" name="Shape 684"/>
        <p:cNvGrpSpPr/>
        <p:nvPr/>
      </p:nvGrpSpPr>
      <p:grpSpPr>
        <a:xfrm>
          <a:off x="0" y="0"/>
          <a:ext cx="0" cy="0"/>
          <a:chOff x="0" y="0"/>
          <a:chExt cx="0" cy="0"/>
        </a:xfrm>
      </p:grpSpPr>
      <p:sp>
        <p:nvSpPr>
          <p:cNvPr id="685" name="Google Shape;685;g2a1ff720496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6" name="Google Shape;686;g2a1ff720496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1" name="Shape 691"/>
        <p:cNvGrpSpPr/>
        <p:nvPr/>
      </p:nvGrpSpPr>
      <p:grpSpPr>
        <a:xfrm>
          <a:off x="0" y="0"/>
          <a:ext cx="0" cy="0"/>
          <a:chOff x="0" y="0"/>
          <a:chExt cx="0" cy="0"/>
        </a:xfrm>
      </p:grpSpPr>
      <p:sp>
        <p:nvSpPr>
          <p:cNvPr id="692" name="Google Shape;692;g2a1ff720496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3" name="Google Shape;693;g2a1ff720496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d431007ba2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d431007ba2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i="1" sz="1200">
              <a:solidFill>
                <a:srgbClr val="595959"/>
              </a:solidFill>
              <a:latin typeface="Anaheim"/>
              <a:ea typeface="Anaheim"/>
              <a:cs typeface="Anaheim"/>
              <a:sym typeface="Anaheim"/>
            </a:endParaRPr>
          </a:p>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8" name="Shape 698"/>
        <p:cNvGrpSpPr/>
        <p:nvPr/>
      </p:nvGrpSpPr>
      <p:grpSpPr>
        <a:xfrm>
          <a:off x="0" y="0"/>
          <a:ext cx="0" cy="0"/>
          <a:chOff x="0" y="0"/>
          <a:chExt cx="0" cy="0"/>
        </a:xfrm>
      </p:grpSpPr>
      <p:sp>
        <p:nvSpPr>
          <p:cNvPr id="699" name="Google Shape;699;g2a1bb999943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0" name="Google Shape;700;g2a1bb999943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4" name="Shape 714"/>
        <p:cNvGrpSpPr/>
        <p:nvPr/>
      </p:nvGrpSpPr>
      <p:grpSpPr>
        <a:xfrm>
          <a:off x="0" y="0"/>
          <a:ext cx="0" cy="0"/>
          <a:chOff x="0" y="0"/>
          <a:chExt cx="0" cy="0"/>
        </a:xfrm>
      </p:grpSpPr>
      <p:sp>
        <p:nvSpPr>
          <p:cNvPr id="715" name="Google Shape;715;g2a3ac23560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6" name="Google Shape;716;g2a3ac23560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9" name="Shape 729"/>
        <p:cNvGrpSpPr/>
        <p:nvPr/>
      </p:nvGrpSpPr>
      <p:grpSpPr>
        <a:xfrm>
          <a:off x="0" y="0"/>
          <a:ext cx="0" cy="0"/>
          <a:chOff x="0" y="0"/>
          <a:chExt cx="0" cy="0"/>
        </a:xfrm>
      </p:grpSpPr>
      <p:sp>
        <p:nvSpPr>
          <p:cNvPr id="730" name="Google Shape;730;g26308371cf1_2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1" name="Google Shape;731;g26308371cf1_2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5" name="Shape 735"/>
        <p:cNvGrpSpPr/>
        <p:nvPr/>
      </p:nvGrpSpPr>
      <p:grpSpPr>
        <a:xfrm>
          <a:off x="0" y="0"/>
          <a:ext cx="0" cy="0"/>
          <a:chOff x="0" y="0"/>
          <a:chExt cx="0" cy="0"/>
        </a:xfrm>
      </p:grpSpPr>
      <p:sp>
        <p:nvSpPr>
          <p:cNvPr id="736" name="Google Shape;736;g26308371cf1_2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7" name="Google Shape;737;g26308371cf1_2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1" name="Shape 741"/>
        <p:cNvGrpSpPr/>
        <p:nvPr/>
      </p:nvGrpSpPr>
      <p:grpSpPr>
        <a:xfrm>
          <a:off x="0" y="0"/>
          <a:ext cx="0" cy="0"/>
          <a:chOff x="0" y="0"/>
          <a:chExt cx="0" cy="0"/>
        </a:xfrm>
      </p:grpSpPr>
      <p:sp>
        <p:nvSpPr>
          <p:cNvPr id="742" name="Google Shape;742;g26308371cf1_2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3" name="Google Shape;743;g26308371cf1_2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7" name="Shape 747"/>
        <p:cNvGrpSpPr/>
        <p:nvPr/>
      </p:nvGrpSpPr>
      <p:grpSpPr>
        <a:xfrm>
          <a:off x="0" y="0"/>
          <a:ext cx="0" cy="0"/>
          <a:chOff x="0" y="0"/>
          <a:chExt cx="0" cy="0"/>
        </a:xfrm>
      </p:grpSpPr>
      <p:sp>
        <p:nvSpPr>
          <p:cNvPr id="748" name="Google Shape;748;g26308371cf1_2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9" name="Google Shape;749;g26308371cf1_2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2" name="Shape 752"/>
        <p:cNvGrpSpPr/>
        <p:nvPr/>
      </p:nvGrpSpPr>
      <p:grpSpPr>
        <a:xfrm>
          <a:off x="0" y="0"/>
          <a:ext cx="0" cy="0"/>
          <a:chOff x="0" y="0"/>
          <a:chExt cx="0" cy="0"/>
        </a:xfrm>
      </p:grpSpPr>
      <p:sp>
        <p:nvSpPr>
          <p:cNvPr id="753" name="Google Shape;753;g29cc7e3342b_0_3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4" name="Google Shape;754;g29cc7e3342b_0_3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6" name="Shape 766"/>
        <p:cNvGrpSpPr/>
        <p:nvPr/>
      </p:nvGrpSpPr>
      <p:grpSpPr>
        <a:xfrm>
          <a:off x="0" y="0"/>
          <a:ext cx="0" cy="0"/>
          <a:chOff x="0" y="0"/>
          <a:chExt cx="0" cy="0"/>
        </a:xfrm>
      </p:grpSpPr>
      <p:sp>
        <p:nvSpPr>
          <p:cNvPr id="767" name="Google Shape;767;g2a1bb999943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8" name="Google Shape;768;g2a1bb999943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8" name="Shape 778"/>
        <p:cNvGrpSpPr/>
        <p:nvPr/>
      </p:nvGrpSpPr>
      <p:grpSpPr>
        <a:xfrm>
          <a:off x="0" y="0"/>
          <a:ext cx="0" cy="0"/>
          <a:chOff x="0" y="0"/>
          <a:chExt cx="0" cy="0"/>
        </a:xfrm>
      </p:grpSpPr>
      <p:sp>
        <p:nvSpPr>
          <p:cNvPr id="779" name="Google Shape;779;g2a1bb999943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0" name="Google Shape;780;g2a1bb999943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1" name="Shape 791"/>
        <p:cNvGrpSpPr/>
        <p:nvPr/>
      </p:nvGrpSpPr>
      <p:grpSpPr>
        <a:xfrm>
          <a:off x="0" y="0"/>
          <a:ext cx="0" cy="0"/>
          <a:chOff x="0" y="0"/>
          <a:chExt cx="0" cy="0"/>
        </a:xfrm>
      </p:grpSpPr>
      <p:sp>
        <p:nvSpPr>
          <p:cNvPr id="792" name="Google Shape;792;g2a1bb999943_0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3" name="Google Shape;793;g2a1bb999943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2a1dd04eb3c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2a1dd04eb3c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5" name="Shape 805"/>
        <p:cNvGrpSpPr/>
        <p:nvPr/>
      </p:nvGrpSpPr>
      <p:grpSpPr>
        <a:xfrm>
          <a:off x="0" y="0"/>
          <a:ext cx="0" cy="0"/>
          <a:chOff x="0" y="0"/>
          <a:chExt cx="0" cy="0"/>
        </a:xfrm>
      </p:grpSpPr>
      <p:sp>
        <p:nvSpPr>
          <p:cNvPr id="806" name="Google Shape;806;g2a1bb999943_0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7" name="Google Shape;807;g2a1bb999943_0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2a1dd04eb3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2a1dd04eb3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26308371cf1_2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26308371cf1_2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54dda1946d_4_27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54dda1946d_4_27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g2a1dd04eb3c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5" name="Google Shape;435;g2a1dd04eb3c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g2a1dd04eb3c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0" name="Google Shape;440;g2a1dd04eb3c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hyperlink" Target="https://bit.ly/3A1uf1Q"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5.png"/><Relationship Id="rId4" Type="http://schemas.openxmlformats.org/officeDocument/2006/relationships/image" Target="../media/image3.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pic>
        <p:nvPicPr>
          <p:cNvPr id="9" name="Google Shape;9;p2"/>
          <p:cNvPicPr preferRelativeResize="0"/>
          <p:nvPr/>
        </p:nvPicPr>
        <p:blipFill>
          <a:blip r:embed="rId2">
            <a:alphaModFix/>
          </a:blip>
          <a:stretch>
            <a:fillRect/>
          </a:stretch>
        </p:blipFill>
        <p:spPr>
          <a:xfrm rot="4">
            <a:off x="292100" y="552713"/>
            <a:ext cx="8247598" cy="4478157"/>
          </a:xfrm>
          <a:prstGeom prst="rect">
            <a:avLst/>
          </a:prstGeom>
          <a:noFill/>
          <a:ln>
            <a:noFill/>
          </a:ln>
          <a:effectLst>
            <a:outerShdw blurRad="400050" rotWithShape="0" algn="bl" dir="5400000" dist="76200">
              <a:schemeClr val="accent1">
                <a:alpha val="50000"/>
              </a:schemeClr>
            </a:outerShdw>
          </a:effectLst>
        </p:spPr>
      </p:pic>
      <p:sp>
        <p:nvSpPr>
          <p:cNvPr id="10" name="Google Shape;10;p2"/>
          <p:cNvSpPr txBox="1"/>
          <p:nvPr>
            <p:ph type="ctrTitle"/>
          </p:nvPr>
        </p:nvSpPr>
        <p:spPr>
          <a:xfrm>
            <a:off x="713225" y="763825"/>
            <a:ext cx="4297200" cy="2799900"/>
          </a:xfrm>
          <a:prstGeom prst="rect">
            <a:avLst/>
          </a:prstGeom>
        </p:spPr>
        <p:txBody>
          <a:bodyPr anchorCtr="0" anchor="b" bIns="91425" lIns="91425" spcFirstLastPara="1" rIns="91425" wrap="square" tIns="91425">
            <a:noAutofit/>
          </a:bodyPr>
          <a:lstStyle>
            <a:lvl1pPr lvl="0">
              <a:lnSpc>
                <a:spcPct val="90000"/>
              </a:lnSpc>
              <a:spcBef>
                <a:spcPts val="0"/>
              </a:spcBef>
              <a:spcAft>
                <a:spcPts val="0"/>
              </a:spcAft>
              <a:buClr>
                <a:srgbClr val="191919"/>
              </a:buClr>
              <a:buSzPts val="5200"/>
              <a:buNone/>
              <a:defRPr sz="96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sp>
        <p:nvSpPr>
          <p:cNvPr id="11" name="Google Shape;11;p2"/>
          <p:cNvSpPr txBox="1"/>
          <p:nvPr>
            <p:ph idx="1" type="subTitle"/>
          </p:nvPr>
        </p:nvSpPr>
        <p:spPr>
          <a:xfrm>
            <a:off x="713225" y="3672150"/>
            <a:ext cx="4297200" cy="475800"/>
          </a:xfrm>
          <a:prstGeom prst="rect">
            <a:avLst/>
          </a:prstGeom>
          <a:solidFill>
            <a:schemeClr val="dk1"/>
          </a:solidFill>
        </p:spPr>
        <p:txBody>
          <a:bodyPr anchorCtr="0" anchor="t" bIns="91425" lIns="91425" spcFirstLastPara="1" rIns="91425" wrap="square" tIns="91425">
            <a:noAutofit/>
          </a:bodyPr>
          <a:lstStyle>
            <a:lvl1pPr lvl="0">
              <a:lnSpc>
                <a:spcPct val="100000"/>
              </a:lnSpc>
              <a:spcBef>
                <a:spcPts val="0"/>
              </a:spcBef>
              <a:spcAft>
                <a:spcPts val="0"/>
              </a:spcAft>
              <a:buSzPts val="1200"/>
              <a:buNone/>
              <a:defRPr sz="1600">
                <a:solidFill>
                  <a:schemeClr val="dk2"/>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grpSp>
        <p:nvGrpSpPr>
          <p:cNvPr id="12" name="Google Shape;12;p2"/>
          <p:cNvGrpSpPr/>
          <p:nvPr/>
        </p:nvGrpSpPr>
        <p:grpSpPr>
          <a:xfrm>
            <a:off x="292109" y="943409"/>
            <a:ext cx="222404" cy="640898"/>
            <a:chOff x="1830797" y="1438278"/>
            <a:chExt cx="129757" cy="373876"/>
          </a:xfrm>
        </p:grpSpPr>
        <p:sp>
          <p:nvSpPr>
            <p:cNvPr id="13" name="Google Shape;13;p2"/>
            <p:cNvSpPr/>
            <p:nvPr/>
          </p:nvSpPr>
          <p:spPr>
            <a:xfrm>
              <a:off x="1830797" y="1438278"/>
              <a:ext cx="129757" cy="129602"/>
            </a:xfrm>
            <a:custGeom>
              <a:rect b="b" l="l" r="r" t="t"/>
              <a:pathLst>
                <a:path extrusionOk="0" h="10859" w="10872">
                  <a:moveTo>
                    <a:pt x="5430" y="0"/>
                  </a:moveTo>
                  <a:lnTo>
                    <a:pt x="3990" y="3977"/>
                  </a:lnTo>
                  <a:lnTo>
                    <a:pt x="1" y="5430"/>
                  </a:lnTo>
                  <a:lnTo>
                    <a:pt x="3990" y="6882"/>
                  </a:lnTo>
                  <a:lnTo>
                    <a:pt x="5430" y="10859"/>
                  </a:lnTo>
                  <a:lnTo>
                    <a:pt x="6883" y="6882"/>
                  </a:lnTo>
                  <a:lnTo>
                    <a:pt x="10871" y="5430"/>
                  </a:lnTo>
                  <a:lnTo>
                    <a:pt x="6883" y="3977"/>
                  </a:lnTo>
                  <a:lnTo>
                    <a:pt x="543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a:off x="1830797" y="1560337"/>
              <a:ext cx="129757" cy="129757"/>
            </a:xfrm>
            <a:custGeom>
              <a:rect b="b" l="l" r="r" t="t"/>
              <a:pathLst>
                <a:path extrusionOk="0" h="10872" w="10872">
                  <a:moveTo>
                    <a:pt x="5430" y="1"/>
                  </a:moveTo>
                  <a:lnTo>
                    <a:pt x="3990" y="3977"/>
                  </a:lnTo>
                  <a:lnTo>
                    <a:pt x="1" y="5430"/>
                  </a:lnTo>
                  <a:lnTo>
                    <a:pt x="3990" y="6883"/>
                  </a:lnTo>
                  <a:lnTo>
                    <a:pt x="5430" y="10871"/>
                  </a:lnTo>
                  <a:lnTo>
                    <a:pt x="6883" y="6883"/>
                  </a:lnTo>
                  <a:lnTo>
                    <a:pt x="10871" y="5430"/>
                  </a:lnTo>
                  <a:lnTo>
                    <a:pt x="6883" y="3977"/>
                  </a:lnTo>
                  <a:lnTo>
                    <a:pt x="543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a:off x="1830797" y="1682552"/>
              <a:ext cx="129757" cy="129602"/>
            </a:xfrm>
            <a:custGeom>
              <a:rect b="b" l="l" r="r" t="t"/>
              <a:pathLst>
                <a:path extrusionOk="0" h="10859" w="10872">
                  <a:moveTo>
                    <a:pt x="5430" y="0"/>
                  </a:moveTo>
                  <a:lnTo>
                    <a:pt x="3990" y="3977"/>
                  </a:lnTo>
                  <a:lnTo>
                    <a:pt x="1" y="5429"/>
                  </a:lnTo>
                  <a:lnTo>
                    <a:pt x="3990" y="6882"/>
                  </a:lnTo>
                  <a:lnTo>
                    <a:pt x="5430" y="10859"/>
                  </a:lnTo>
                  <a:lnTo>
                    <a:pt x="6883" y="6882"/>
                  </a:lnTo>
                  <a:lnTo>
                    <a:pt x="10871" y="5429"/>
                  </a:lnTo>
                  <a:lnTo>
                    <a:pt x="6883" y="3977"/>
                  </a:lnTo>
                  <a:lnTo>
                    <a:pt x="543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73" name="Shape 73"/>
        <p:cNvGrpSpPr/>
        <p:nvPr/>
      </p:nvGrpSpPr>
      <p:grpSpPr>
        <a:xfrm>
          <a:off x="0" y="0"/>
          <a:ext cx="0" cy="0"/>
          <a:chOff x="0" y="0"/>
          <a:chExt cx="0" cy="0"/>
        </a:xfrm>
      </p:grpSpPr>
      <p:pic>
        <p:nvPicPr>
          <p:cNvPr id="74" name="Google Shape;74;p11"/>
          <p:cNvPicPr preferRelativeResize="0"/>
          <p:nvPr/>
        </p:nvPicPr>
        <p:blipFill>
          <a:blip r:embed="rId2">
            <a:alphaModFix/>
          </a:blip>
          <a:stretch>
            <a:fillRect/>
          </a:stretch>
        </p:blipFill>
        <p:spPr>
          <a:xfrm rot="4">
            <a:off x="292100" y="552713"/>
            <a:ext cx="8247598" cy="4478157"/>
          </a:xfrm>
          <a:prstGeom prst="rect">
            <a:avLst/>
          </a:prstGeom>
          <a:noFill/>
          <a:ln>
            <a:noFill/>
          </a:ln>
          <a:effectLst>
            <a:outerShdw blurRad="400050" rotWithShape="0" algn="bl" dir="5400000" dist="76200">
              <a:schemeClr val="accent1">
                <a:alpha val="50000"/>
              </a:schemeClr>
            </a:outerShdw>
          </a:effectLst>
        </p:spPr>
      </p:pic>
      <p:sp>
        <p:nvSpPr>
          <p:cNvPr id="75" name="Google Shape;75;p11"/>
          <p:cNvSpPr txBox="1"/>
          <p:nvPr>
            <p:ph hasCustomPrompt="1" type="title"/>
          </p:nvPr>
        </p:nvSpPr>
        <p:spPr>
          <a:xfrm>
            <a:off x="713225" y="1808674"/>
            <a:ext cx="4979100" cy="1430400"/>
          </a:xfrm>
          <a:prstGeom prst="rect">
            <a:avLst/>
          </a:prstGeom>
        </p:spPr>
        <p:txBody>
          <a:bodyPr anchorCtr="0" anchor="ctr" bIns="91425" lIns="91425" spcFirstLastPara="1" rIns="91425" wrap="square" tIns="91425">
            <a:noAutofit/>
          </a:bodyPr>
          <a:lstStyle>
            <a:lvl1pPr lvl="0" algn="ctr">
              <a:spcBef>
                <a:spcPts val="0"/>
              </a:spcBef>
              <a:spcAft>
                <a:spcPts val="0"/>
              </a:spcAft>
              <a:buSzPts val="9600"/>
              <a:buNone/>
              <a:defRPr sz="96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76" name="Google Shape;76;p11"/>
          <p:cNvSpPr txBox="1"/>
          <p:nvPr>
            <p:ph idx="1" type="subTitle"/>
          </p:nvPr>
        </p:nvSpPr>
        <p:spPr>
          <a:xfrm>
            <a:off x="713225" y="3202998"/>
            <a:ext cx="4979100" cy="306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1600"/>
              </a:spcBef>
              <a:spcAft>
                <a:spcPts val="0"/>
              </a:spcAft>
              <a:buSzPts val="1600"/>
              <a:buNone/>
              <a:defRPr sz="1600"/>
            </a:lvl3pPr>
            <a:lvl4pPr lvl="3" rtl="0" algn="ctr">
              <a:lnSpc>
                <a:spcPct val="100000"/>
              </a:lnSpc>
              <a:spcBef>
                <a:spcPts val="1600"/>
              </a:spcBef>
              <a:spcAft>
                <a:spcPts val="0"/>
              </a:spcAft>
              <a:buSzPts val="1600"/>
              <a:buNone/>
              <a:defRPr sz="1600"/>
            </a:lvl4pPr>
            <a:lvl5pPr lvl="4" rtl="0" algn="ctr">
              <a:lnSpc>
                <a:spcPct val="100000"/>
              </a:lnSpc>
              <a:spcBef>
                <a:spcPts val="1600"/>
              </a:spcBef>
              <a:spcAft>
                <a:spcPts val="0"/>
              </a:spcAft>
              <a:buSzPts val="1600"/>
              <a:buNone/>
              <a:defRPr sz="1600"/>
            </a:lvl5pPr>
            <a:lvl6pPr lvl="5" rtl="0" algn="ctr">
              <a:lnSpc>
                <a:spcPct val="100000"/>
              </a:lnSpc>
              <a:spcBef>
                <a:spcPts val="1600"/>
              </a:spcBef>
              <a:spcAft>
                <a:spcPts val="0"/>
              </a:spcAft>
              <a:buSzPts val="1600"/>
              <a:buNone/>
              <a:defRPr sz="1600"/>
            </a:lvl6pPr>
            <a:lvl7pPr lvl="6" rtl="0" algn="ctr">
              <a:lnSpc>
                <a:spcPct val="100000"/>
              </a:lnSpc>
              <a:spcBef>
                <a:spcPts val="1600"/>
              </a:spcBef>
              <a:spcAft>
                <a:spcPts val="0"/>
              </a:spcAft>
              <a:buSzPts val="1600"/>
              <a:buNone/>
              <a:defRPr sz="1600"/>
            </a:lvl7pPr>
            <a:lvl8pPr lvl="7" rtl="0" algn="ctr">
              <a:lnSpc>
                <a:spcPct val="100000"/>
              </a:lnSpc>
              <a:spcBef>
                <a:spcPts val="1600"/>
              </a:spcBef>
              <a:spcAft>
                <a:spcPts val="0"/>
              </a:spcAft>
              <a:buSzPts val="1600"/>
              <a:buNone/>
              <a:defRPr sz="1600"/>
            </a:lvl8pPr>
            <a:lvl9pPr lvl="8" rtl="0" algn="ctr">
              <a:lnSpc>
                <a:spcPct val="100000"/>
              </a:lnSpc>
              <a:spcBef>
                <a:spcPts val="1600"/>
              </a:spcBef>
              <a:spcAft>
                <a:spcPts val="1600"/>
              </a:spcAft>
              <a:buSzPts val="1600"/>
              <a:buNone/>
              <a:defRPr sz="16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dk2"/>
        </a:solidFill>
      </p:bgPr>
    </p:bg>
    <p:spTree>
      <p:nvGrpSpPr>
        <p:cNvPr id="77" name="Shape 77"/>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78" name="Shape 78"/>
        <p:cNvGrpSpPr/>
        <p:nvPr/>
      </p:nvGrpSpPr>
      <p:grpSpPr>
        <a:xfrm>
          <a:off x="0" y="0"/>
          <a:ext cx="0" cy="0"/>
          <a:chOff x="0" y="0"/>
          <a:chExt cx="0" cy="0"/>
        </a:xfrm>
      </p:grpSpPr>
      <p:pic>
        <p:nvPicPr>
          <p:cNvPr id="79" name="Google Shape;79;p13"/>
          <p:cNvPicPr preferRelativeResize="0"/>
          <p:nvPr/>
        </p:nvPicPr>
        <p:blipFill rotWithShape="1">
          <a:blip r:embed="rId2">
            <a:alphaModFix/>
          </a:blip>
          <a:srcRect b="0" l="13005" r="0" t="20210"/>
          <a:stretch/>
        </p:blipFill>
        <p:spPr>
          <a:xfrm rot="10800000">
            <a:off x="1299073" y="1217525"/>
            <a:ext cx="7885327" cy="3926825"/>
          </a:xfrm>
          <a:prstGeom prst="rect">
            <a:avLst/>
          </a:prstGeom>
          <a:noFill/>
          <a:ln>
            <a:noFill/>
          </a:ln>
        </p:spPr>
      </p:pic>
      <p:sp>
        <p:nvSpPr>
          <p:cNvPr id="80" name="Google Shape;80;p1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81" name="Google Shape;81;p13"/>
          <p:cNvSpPr txBox="1"/>
          <p:nvPr>
            <p:ph hasCustomPrompt="1" idx="2" type="title"/>
          </p:nvPr>
        </p:nvSpPr>
        <p:spPr>
          <a:xfrm>
            <a:off x="720000" y="1769112"/>
            <a:ext cx="734700" cy="4476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2" name="Google Shape;82;p13"/>
          <p:cNvSpPr txBox="1"/>
          <p:nvPr>
            <p:ph hasCustomPrompt="1" idx="3" type="title"/>
          </p:nvPr>
        </p:nvSpPr>
        <p:spPr>
          <a:xfrm>
            <a:off x="4804238" y="1769112"/>
            <a:ext cx="734700" cy="4476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3" name="Google Shape;83;p13"/>
          <p:cNvSpPr txBox="1"/>
          <p:nvPr>
            <p:ph hasCustomPrompt="1" idx="4" type="title"/>
          </p:nvPr>
        </p:nvSpPr>
        <p:spPr>
          <a:xfrm>
            <a:off x="720000" y="2664763"/>
            <a:ext cx="734700" cy="4476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4" name="Google Shape;84;p13"/>
          <p:cNvSpPr txBox="1"/>
          <p:nvPr>
            <p:ph hasCustomPrompt="1" idx="5" type="title"/>
          </p:nvPr>
        </p:nvSpPr>
        <p:spPr>
          <a:xfrm>
            <a:off x="4804238" y="2664763"/>
            <a:ext cx="734700" cy="4476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5" name="Google Shape;85;p13"/>
          <p:cNvSpPr txBox="1"/>
          <p:nvPr>
            <p:ph hasCustomPrompt="1" idx="6" type="title"/>
          </p:nvPr>
        </p:nvSpPr>
        <p:spPr>
          <a:xfrm>
            <a:off x="720000" y="3560475"/>
            <a:ext cx="734700" cy="4476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6" name="Google Shape;86;p13"/>
          <p:cNvSpPr txBox="1"/>
          <p:nvPr>
            <p:ph hasCustomPrompt="1" idx="7" type="title"/>
          </p:nvPr>
        </p:nvSpPr>
        <p:spPr>
          <a:xfrm>
            <a:off x="4804238" y="3560475"/>
            <a:ext cx="734700" cy="4476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7" name="Google Shape;87;p13"/>
          <p:cNvSpPr txBox="1"/>
          <p:nvPr>
            <p:ph idx="1" type="subTitle"/>
          </p:nvPr>
        </p:nvSpPr>
        <p:spPr>
          <a:xfrm>
            <a:off x="1412925" y="1706562"/>
            <a:ext cx="2843700" cy="572700"/>
          </a:xfrm>
          <a:prstGeom prst="rect">
            <a:avLst/>
          </a:prstGeom>
          <a:solidFill>
            <a:schemeClr val="dk1"/>
          </a:solidFill>
        </p:spPr>
        <p:txBody>
          <a:bodyPr anchorCtr="0" anchor="ctr" bIns="91425" lIns="91425" spcFirstLastPara="1" rIns="91425" wrap="square" tIns="91425">
            <a:noAutofit/>
          </a:bodyPr>
          <a:lstStyle>
            <a:lvl1pPr lvl="0" rtl="0" algn="ctr">
              <a:lnSpc>
                <a:spcPct val="100000"/>
              </a:lnSpc>
              <a:spcBef>
                <a:spcPts val="0"/>
              </a:spcBef>
              <a:spcAft>
                <a:spcPts val="0"/>
              </a:spcAft>
              <a:buSzPts val="2400"/>
              <a:buFont typeface="Bebas Neue"/>
              <a:buNone/>
              <a:defRPr sz="2400">
                <a:solidFill>
                  <a:schemeClr val="dk2"/>
                </a:solidFill>
                <a:latin typeface="Anton"/>
                <a:ea typeface="Anton"/>
                <a:cs typeface="Anton"/>
                <a:sym typeface="Anton"/>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88" name="Google Shape;88;p13"/>
          <p:cNvSpPr txBox="1"/>
          <p:nvPr>
            <p:ph idx="8" type="subTitle"/>
          </p:nvPr>
        </p:nvSpPr>
        <p:spPr>
          <a:xfrm>
            <a:off x="1412925" y="2602213"/>
            <a:ext cx="2843700" cy="572700"/>
          </a:xfrm>
          <a:prstGeom prst="rect">
            <a:avLst/>
          </a:prstGeom>
          <a:solidFill>
            <a:schemeClr val="dk1"/>
          </a:solidFill>
        </p:spPr>
        <p:txBody>
          <a:bodyPr anchorCtr="0" anchor="ctr" bIns="91425" lIns="91425" spcFirstLastPara="1" rIns="91425" wrap="square" tIns="91425">
            <a:noAutofit/>
          </a:bodyPr>
          <a:lstStyle>
            <a:lvl1pPr lvl="0" rtl="0" algn="ctr">
              <a:lnSpc>
                <a:spcPct val="100000"/>
              </a:lnSpc>
              <a:spcBef>
                <a:spcPts val="0"/>
              </a:spcBef>
              <a:spcAft>
                <a:spcPts val="0"/>
              </a:spcAft>
              <a:buSzPts val="2400"/>
              <a:buFont typeface="Bebas Neue"/>
              <a:buNone/>
              <a:defRPr sz="2400">
                <a:solidFill>
                  <a:schemeClr val="dk2"/>
                </a:solidFill>
                <a:latin typeface="Anton"/>
                <a:ea typeface="Anton"/>
                <a:cs typeface="Anton"/>
                <a:sym typeface="Anton"/>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89" name="Google Shape;89;p13"/>
          <p:cNvSpPr txBox="1"/>
          <p:nvPr>
            <p:ph idx="9" type="subTitle"/>
          </p:nvPr>
        </p:nvSpPr>
        <p:spPr>
          <a:xfrm>
            <a:off x="1412925" y="3497925"/>
            <a:ext cx="2843700" cy="572700"/>
          </a:xfrm>
          <a:prstGeom prst="rect">
            <a:avLst/>
          </a:prstGeom>
          <a:solidFill>
            <a:schemeClr val="dk1"/>
          </a:solidFill>
        </p:spPr>
        <p:txBody>
          <a:bodyPr anchorCtr="0" anchor="ctr" bIns="91425" lIns="91425" spcFirstLastPara="1" rIns="91425" wrap="square" tIns="91425">
            <a:noAutofit/>
          </a:bodyPr>
          <a:lstStyle>
            <a:lvl1pPr lvl="0" rtl="0" algn="ctr">
              <a:lnSpc>
                <a:spcPct val="100000"/>
              </a:lnSpc>
              <a:spcBef>
                <a:spcPts val="0"/>
              </a:spcBef>
              <a:spcAft>
                <a:spcPts val="0"/>
              </a:spcAft>
              <a:buSzPts val="2400"/>
              <a:buFont typeface="Bebas Neue"/>
              <a:buNone/>
              <a:defRPr sz="2400">
                <a:solidFill>
                  <a:schemeClr val="dk2"/>
                </a:solidFill>
                <a:latin typeface="Anton"/>
                <a:ea typeface="Anton"/>
                <a:cs typeface="Anton"/>
                <a:sym typeface="Anton"/>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90" name="Google Shape;90;p13"/>
          <p:cNvSpPr txBox="1"/>
          <p:nvPr>
            <p:ph idx="13" type="subTitle"/>
          </p:nvPr>
        </p:nvSpPr>
        <p:spPr>
          <a:xfrm>
            <a:off x="5497175" y="1706562"/>
            <a:ext cx="2844300" cy="572700"/>
          </a:xfrm>
          <a:prstGeom prst="rect">
            <a:avLst/>
          </a:prstGeom>
          <a:solidFill>
            <a:schemeClr val="dk1"/>
          </a:solidFill>
        </p:spPr>
        <p:txBody>
          <a:bodyPr anchorCtr="0" anchor="ctr" bIns="91425" lIns="91425" spcFirstLastPara="1" rIns="91425" wrap="square" tIns="91425">
            <a:noAutofit/>
          </a:bodyPr>
          <a:lstStyle>
            <a:lvl1pPr lvl="0" rtl="0" algn="ctr">
              <a:lnSpc>
                <a:spcPct val="100000"/>
              </a:lnSpc>
              <a:spcBef>
                <a:spcPts val="0"/>
              </a:spcBef>
              <a:spcAft>
                <a:spcPts val="0"/>
              </a:spcAft>
              <a:buSzPts val="2400"/>
              <a:buFont typeface="Bebas Neue"/>
              <a:buNone/>
              <a:defRPr sz="2400">
                <a:solidFill>
                  <a:schemeClr val="dk2"/>
                </a:solidFill>
                <a:latin typeface="Anton"/>
                <a:ea typeface="Anton"/>
                <a:cs typeface="Anton"/>
                <a:sym typeface="Anton"/>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91" name="Google Shape;91;p13"/>
          <p:cNvSpPr txBox="1"/>
          <p:nvPr>
            <p:ph idx="14" type="subTitle"/>
          </p:nvPr>
        </p:nvSpPr>
        <p:spPr>
          <a:xfrm>
            <a:off x="5497176" y="2603563"/>
            <a:ext cx="2844300" cy="570000"/>
          </a:xfrm>
          <a:prstGeom prst="rect">
            <a:avLst/>
          </a:prstGeom>
          <a:solidFill>
            <a:schemeClr val="dk1"/>
          </a:solidFill>
        </p:spPr>
        <p:txBody>
          <a:bodyPr anchorCtr="0" anchor="ctr" bIns="91425" lIns="91425" spcFirstLastPara="1" rIns="91425" wrap="square" tIns="91425">
            <a:noAutofit/>
          </a:bodyPr>
          <a:lstStyle>
            <a:lvl1pPr lvl="0" rtl="0" algn="ctr">
              <a:lnSpc>
                <a:spcPct val="100000"/>
              </a:lnSpc>
              <a:spcBef>
                <a:spcPts val="0"/>
              </a:spcBef>
              <a:spcAft>
                <a:spcPts val="0"/>
              </a:spcAft>
              <a:buSzPts val="2400"/>
              <a:buFont typeface="Bebas Neue"/>
              <a:buNone/>
              <a:defRPr sz="2400">
                <a:solidFill>
                  <a:schemeClr val="dk2"/>
                </a:solidFill>
                <a:latin typeface="Anton"/>
                <a:ea typeface="Anton"/>
                <a:cs typeface="Anton"/>
                <a:sym typeface="Anton"/>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92" name="Google Shape;92;p13"/>
          <p:cNvSpPr txBox="1"/>
          <p:nvPr>
            <p:ph idx="15" type="subTitle"/>
          </p:nvPr>
        </p:nvSpPr>
        <p:spPr>
          <a:xfrm>
            <a:off x="5497175" y="3497925"/>
            <a:ext cx="2844300" cy="572700"/>
          </a:xfrm>
          <a:prstGeom prst="rect">
            <a:avLst/>
          </a:prstGeom>
          <a:solidFill>
            <a:schemeClr val="dk1"/>
          </a:solidFill>
        </p:spPr>
        <p:txBody>
          <a:bodyPr anchorCtr="0" anchor="ctr" bIns="91425" lIns="91425" spcFirstLastPara="1" rIns="91425" wrap="square" tIns="91425">
            <a:noAutofit/>
          </a:bodyPr>
          <a:lstStyle>
            <a:lvl1pPr lvl="0" rtl="0" algn="ctr">
              <a:lnSpc>
                <a:spcPct val="100000"/>
              </a:lnSpc>
              <a:spcBef>
                <a:spcPts val="0"/>
              </a:spcBef>
              <a:spcAft>
                <a:spcPts val="0"/>
              </a:spcAft>
              <a:buSzPts val="2400"/>
              <a:buFont typeface="Bebas Neue"/>
              <a:buNone/>
              <a:defRPr sz="2400">
                <a:solidFill>
                  <a:schemeClr val="dk2"/>
                </a:solidFill>
                <a:latin typeface="Anton"/>
                <a:ea typeface="Anton"/>
                <a:cs typeface="Anton"/>
                <a:sym typeface="Anton"/>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grpSp>
        <p:nvGrpSpPr>
          <p:cNvPr id="93" name="Google Shape;93;p13"/>
          <p:cNvGrpSpPr/>
          <p:nvPr/>
        </p:nvGrpSpPr>
        <p:grpSpPr>
          <a:xfrm rot="5400000">
            <a:off x="139740" y="3706278"/>
            <a:ext cx="492253" cy="159803"/>
            <a:chOff x="2065129" y="1137027"/>
            <a:chExt cx="222397" cy="72195"/>
          </a:xfrm>
        </p:grpSpPr>
        <p:sp>
          <p:nvSpPr>
            <p:cNvPr id="94" name="Google Shape;94;p13"/>
            <p:cNvSpPr/>
            <p:nvPr/>
          </p:nvSpPr>
          <p:spPr>
            <a:xfrm>
              <a:off x="2143136" y="1137027"/>
              <a:ext cx="72207" cy="72195"/>
            </a:xfrm>
            <a:custGeom>
              <a:rect b="b" l="l" r="r" t="t"/>
              <a:pathLst>
                <a:path extrusionOk="0" h="6049" w="6050">
                  <a:moveTo>
                    <a:pt x="3025" y="0"/>
                  </a:moveTo>
                  <a:lnTo>
                    <a:pt x="2215" y="2215"/>
                  </a:lnTo>
                  <a:lnTo>
                    <a:pt x="1" y="3024"/>
                  </a:lnTo>
                  <a:lnTo>
                    <a:pt x="2227" y="3834"/>
                  </a:lnTo>
                  <a:lnTo>
                    <a:pt x="3037" y="6048"/>
                  </a:lnTo>
                  <a:lnTo>
                    <a:pt x="3835" y="3834"/>
                  </a:lnTo>
                  <a:lnTo>
                    <a:pt x="6049" y="3024"/>
                  </a:lnTo>
                  <a:lnTo>
                    <a:pt x="3835" y="2215"/>
                  </a:lnTo>
                  <a:lnTo>
                    <a:pt x="302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13"/>
            <p:cNvSpPr/>
            <p:nvPr/>
          </p:nvSpPr>
          <p:spPr>
            <a:xfrm>
              <a:off x="2215331" y="1137027"/>
              <a:ext cx="72195" cy="72052"/>
            </a:xfrm>
            <a:custGeom>
              <a:rect b="b" l="l" r="r" t="t"/>
              <a:pathLst>
                <a:path extrusionOk="0" fill="none" h="6037" w="6049">
                  <a:moveTo>
                    <a:pt x="2215" y="3822"/>
                  </a:moveTo>
                  <a:lnTo>
                    <a:pt x="3024" y="6037"/>
                  </a:lnTo>
                  <a:lnTo>
                    <a:pt x="3834" y="3822"/>
                  </a:lnTo>
                  <a:lnTo>
                    <a:pt x="6049" y="3012"/>
                  </a:lnTo>
                  <a:lnTo>
                    <a:pt x="3834" y="2215"/>
                  </a:lnTo>
                  <a:lnTo>
                    <a:pt x="3024" y="0"/>
                  </a:lnTo>
                  <a:lnTo>
                    <a:pt x="2215" y="2215"/>
                  </a:lnTo>
                  <a:lnTo>
                    <a:pt x="0" y="3024"/>
                  </a:lnTo>
                  <a:close/>
                </a:path>
              </a:pathLst>
            </a:custGeom>
            <a:solidFill>
              <a:schemeClr val="dk1"/>
            </a:solidFill>
            <a:ln cap="flat" cmpd="sng" w="56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13"/>
            <p:cNvSpPr/>
            <p:nvPr/>
          </p:nvSpPr>
          <p:spPr>
            <a:xfrm>
              <a:off x="2065129" y="1137158"/>
              <a:ext cx="72052" cy="72064"/>
            </a:xfrm>
            <a:custGeom>
              <a:rect b="b" l="l" r="r" t="t"/>
              <a:pathLst>
                <a:path extrusionOk="0" fill="none" h="6038" w="6037">
                  <a:moveTo>
                    <a:pt x="2215" y="3835"/>
                  </a:moveTo>
                  <a:lnTo>
                    <a:pt x="3025" y="6037"/>
                  </a:lnTo>
                  <a:lnTo>
                    <a:pt x="3822" y="3823"/>
                  </a:lnTo>
                  <a:lnTo>
                    <a:pt x="6037" y="3013"/>
                  </a:lnTo>
                  <a:lnTo>
                    <a:pt x="3822" y="2216"/>
                  </a:lnTo>
                  <a:lnTo>
                    <a:pt x="3013" y="1"/>
                  </a:lnTo>
                  <a:lnTo>
                    <a:pt x="2215" y="2216"/>
                  </a:lnTo>
                  <a:lnTo>
                    <a:pt x="0" y="3025"/>
                  </a:lnTo>
                  <a:close/>
                </a:path>
              </a:pathLst>
            </a:custGeom>
            <a:solidFill>
              <a:schemeClr val="dk1"/>
            </a:solidFill>
            <a:ln cap="flat" cmpd="sng" w="56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 name="Google Shape;97;p13"/>
          <p:cNvGrpSpPr/>
          <p:nvPr/>
        </p:nvGrpSpPr>
        <p:grpSpPr>
          <a:xfrm>
            <a:off x="8141698" y="911669"/>
            <a:ext cx="449624" cy="225349"/>
            <a:chOff x="1474549" y="1115424"/>
            <a:chExt cx="229940" cy="115256"/>
          </a:xfrm>
        </p:grpSpPr>
        <p:sp>
          <p:nvSpPr>
            <p:cNvPr id="98" name="Google Shape;98;p13"/>
            <p:cNvSpPr/>
            <p:nvPr/>
          </p:nvSpPr>
          <p:spPr>
            <a:xfrm>
              <a:off x="1589519" y="1115424"/>
              <a:ext cx="114970" cy="114970"/>
            </a:xfrm>
            <a:custGeom>
              <a:rect b="b" l="l" r="r" t="t"/>
              <a:pathLst>
                <a:path extrusionOk="0" h="9633" w="9633">
                  <a:moveTo>
                    <a:pt x="4798" y="0"/>
                  </a:moveTo>
                  <a:lnTo>
                    <a:pt x="3524" y="3536"/>
                  </a:lnTo>
                  <a:lnTo>
                    <a:pt x="0" y="4834"/>
                  </a:lnTo>
                  <a:lnTo>
                    <a:pt x="3524" y="6108"/>
                  </a:lnTo>
                  <a:lnTo>
                    <a:pt x="4822" y="9632"/>
                  </a:lnTo>
                  <a:lnTo>
                    <a:pt x="6096" y="6108"/>
                  </a:lnTo>
                  <a:lnTo>
                    <a:pt x="9632" y="4810"/>
                  </a:lnTo>
                  <a:lnTo>
                    <a:pt x="6096" y="3536"/>
                  </a:lnTo>
                  <a:lnTo>
                    <a:pt x="479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13"/>
            <p:cNvSpPr/>
            <p:nvPr/>
          </p:nvSpPr>
          <p:spPr>
            <a:xfrm>
              <a:off x="1474549" y="1115711"/>
              <a:ext cx="114982" cy="114970"/>
            </a:xfrm>
            <a:custGeom>
              <a:rect b="b" l="l" r="r" t="t"/>
              <a:pathLst>
                <a:path extrusionOk="0" fill="none" h="9633" w="9634">
                  <a:moveTo>
                    <a:pt x="3525" y="3536"/>
                  </a:moveTo>
                  <a:lnTo>
                    <a:pt x="1" y="4822"/>
                  </a:lnTo>
                  <a:lnTo>
                    <a:pt x="3525" y="6108"/>
                  </a:lnTo>
                  <a:lnTo>
                    <a:pt x="4823" y="9632"/>
                  </a:lnTo>
                  <a:lnTo>
                    <a:pt x="6097" y="6108"/>
                  </a:lnTo>
                  <a:lnTo>
                    <a:pt x="9633" y="4810"/>
                  </a:lnTo>
                  <a:lnTo>
                    <a:pt x="6097" y="3524"/>
                  </a:lnTo>
                  <a:lnTo>
                    <a:pt x="4799" y="0"/>
                  </a:lnTo>
                  <a:close/>
                </a:path>
              </a:pathLst>
            </a:custGeom>
            <a:noFill/>
            <a:ln cap="flat" cmpd="sng" w="8925">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11">
    <p:spTree>
      <p:nvGrpSpPr>
        <p:cNvPr id="100" name="Shape 100"/>
        <p:cNvGrpSpPr/>
        <p:nvPr/>
      </p:nvGrpSpPr>
      <p:grpSpPr>
        <a:xfrm>
          <a:off x="0" y="0"/>
          <a:ext cx="0" cy="0"/>
          <a:chOff x="0" y="0"/>
          <a:chExt cx="0" cy="0"/>
        </a:xfrm>
      </p:grpSpPr>
      <p:pic>
        <p:nvPicPr>
          <p:cNvPr id="101" name="Google Shape;101;p14"/>
          <p:cNvPicPr preferRelativeResize="0"/>
          <p:nvPr/>
        </p:nvPicPr>
        <p:blipFill rotWithShape="1">
          <a:blip r:embed="rId2">
            <a:alphaModFix/>
          </a:blip>
          <a:srcRect b="0" l="0" r="50612" t="22940"/>
          <a:stretch/>
        </p:blipFill>
        <p:spPr>
          <a:xfrm flipH="1">
            <a:off x="-1" y="-2"/>
            <a:ext cx="3860951" cy="3271001"/>
          </a:xfrm>
          <a:prstGeom prst="rect">
            <a:avLst/>
          </a:prstGeom>
          <a:noFill/>
          <a:ln>
            <a:noFill/>
          </a:ln>
        </p:spPr>
      </p:pic>
      <p:pic>
        <p:nvPicPr>
          <p:cNvPr id="102" name="Google Shape;102;p14"/>
          <p:cNvPicPr preferRelativeResize="0"/>
          <p:nvPr/>
        </p:nvPicPr>
        <p:blipFill rotWithShape="1">
          <a:blip r:embed="rId2">
            <a:alphaModFix/>
          </a:blip>
          <a:srcRect b="0" l="76232" r="0" t="65863"/>
          <a:stretch/>
        </p:blipFill>
        <p:spPr>
          <a:xfrm rot="10800000">
            <a:off x="7324376" y="3705600"/>
            <a:ext cx="1858048" cy="1449050"/>
          </a:xfrm>
          <a:prstGeom prst="rect">
            <a:avLst/>
          </a:prstGeom>
          <a:noFill/>
          <a:ln>
            <a:noFill/>
          </a:ln>
        </p:spPr>
      </p:pic>
      <p:sp>
        <p:nvSpPr>
          <p:cNvPr id="103" name="Google Shape;103;p14"/>
          <p:cNvSpPr txBox="1"/>
          <p:nvPr>
            <p:ph hasCustomPrompt="1" type="title"/>
          </p:nvPr>
        </p:nvSpPr>
        <p:spPr>
          <a:xfrm>
            <a:off x="4782175" y="539500"/>
            <a:ext cx="3648600" cy="7689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45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04" name="Google Shape;104;p14"/>
          <p:cNvSpPr txBox="1"/>
          <p:nvPr>
            <p:ph idx="1" type="subTitle"/>
          </p:nvPr>
        </p:nvSpPr>
        <p:spPr>
          <a:xfrm>
            <a:off x="4782175" y="1323633"/>
            <a:ext cx="3648600" cy="342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PT Sans"/>
              <a:buNone/>
              <a:defRPr sz="17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105" name="Google Shape;105;p14"/>
          <p:cNvSpPr txBox="1"/>
          <p:nvPr>
            <p:ph hasCustomPrompt="1" idx="2" type="title"/>
          </p:nvPr>
        </p:nvSpPr>
        <p:spPr>
          <a:xfrm>
            <a:off x="713225" y="1946674"/>
            <a:ext cx="3648600" cy="7689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45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06" name="Google Shape;106;p14"/>
          <p:cNvSpPr txBox="1"/>
          <p:nvPr>
            <p:ph idx="3" type="subTitle"/>
          </p:nvPr>
        </p:nvSpPr>
        <p:spPr>
          <a:xfrm>
            <a:off x="713225" y="2728547"/>
            <a:ext cx="3648600" cy="342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PT Sans"/>
              <a:buNone/>
              <a:defRPr sz="17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107" name="Google Shape;107;p14"/>
          <p:cNvSpPr txBox="1"/>
          <p:nvPr>
            <p:ph hasCustomPrompt="1" idx="4" type="title"/>
          </p:nvPr>
        </p:nvSpPr>
        <p:spPr>
          <a:xfrm>
            <a:off x="4782175" y="3353848"/>
            <a:ext cx="3648600" cy="7689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45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08" name="Google Shape;108;p14"/>
          <p:cNvSpPr txBox="1"/>
          <p:nvPr>
            <p:ph idx="5" type="subTitle"/>
          </p:nvPr>
        </p:nvSpPr>
        <p:spPr>
          <a:xfrm>
            <a:off x="4782175" y="4133461"/>
            <a:ext cx="3648600" cy="342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PT Sans"/>
              <a:buNone/>
              <a:defRPr sz="17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10">
    <p:spTree>
      <p:nvGrpSpPr>
        <p:cNvPr id="109" name="Shape 109"/>
        <p:cNvGrpSpPr/>
        <p:nvPr/>
      </p:nvGrpSpPr>
      <p:grpSpPr>
        <a:xfrm>
          <a:off x="0" y="0"/>
          <a:ext cx="0" cy="0"/>
          <a:chOff x="0" y="0"/>
          <a:chExt cx="0" cy="0"/>
        </a:xfrm>
      </p:grpSpPr>
      <p:pic>
        <p:nvPicPr>
          <p:cNvPr id="110" name="Google Shape;110;p15"/>
          <p:cNvPicPr preferRelativeResize="0"/>
          <p:nvPr/>
        </p:nvPicPr>
        <p:blipFill rotWithShape="1">
          <a:blip r:embed="rId2">
            <a:alphaModFix/>
          </a:blip>
          <a:srcRect b="0" l="55231" r="0" t="42475"/>
          <a:stretch/>
        </p:blipFill>
        <p:spPr>
          <a:xfrm flipH="1">
            <a:off x="5414081" y="-13990"/>
            <a:ext cx="3957402" cy="2760924"/>
          </a:xfrm>
          <a:prstGeom prst="rect">
            <a:avLst/>
          </a:prstGeom>
          <a:noFill/>
          <a:ln>
            <a:noFill/>
          </a:ln>
        </p:spPr>
      </p:pic>
      <p:pic>
        <p:nvPicPr>
          <p:cNvPr id="111" name="Google Shape;111;p15"/>
          <p:cNvPicPr preferRelativeResize="0"/>
          <p:nvPr/>
        </p:nvPicPr>
        <p:blipFill rotWithShape="1">
          <a:blip r:embed="rId2">
            <a:alphaModFix/>
          </a:blip>
          <a:srcRect b="0" l="55231" r="0" t="71853"/>
          <a:stretch/>
        </p:blipFill>
        <p:spPr>
          <a:xfrm rot="10800000">
            <a:off x="-1265477" y="4654103"/>
            <a:ext cx="3957402" cy="1350874"/>
          </a:xfrm>
          <a:prstGeom prst="rect">
            <a:avLst/>
          </a:prstGeom>
          <a:noFill/>
          <a:ln>
            <a:noFill/>
          </a:ln>
        </p:spPr>
      </p:pic>
      <p:grpSp>
        <p:nvGrpSpPr>
          <p:cNvPr id="112" name="Google Shape;112;p15"/>
          <p:cNvGrpSpPr/>
          <p:nvPr/>
        </p:nvGrpSpPr>
        <p:grpSpPr>
          <a:xfrm flipH="1" rot="-5400000">
            <a:off x="7998359" y="4519600"/>
            <a:ext cx="238351" cy="686772"/>
            <a:chOff x="1830797" y="1438278"/>
            <a:chExt cx="129757" cy="373876"/>
          </a:xfrm>
        </p:grpSpPr>
        <p:sp>
          <p:nvSpPr>
            <p:cNvPr id="113" name="Google Shape;113;p15"/>
            <p:cNvSpPr/>
            <p:nvPr/>
          </p:nvSpPr>
          <p:spPr>
            <a:xfrm>
              <a:off x="1830797" y="1438278"/>
              <a:ext cx="129757" cy="129602"/>
            </a:xfrm>
            <a:custGeom>
              <a:rect b="b" l="l" r="r" t="t"/>
              <a:pathLst>
                <a:path extrusionOk="0" h="10859" w="10872">
                  <a:moveTo>
                    <a:pt x="5430" y="0"/>
                  </a:moveTo>
                  <a:lnTo>
                    <a:pt x="3990" y="3977"/>
                  </a:lnTo>
                  <a:lnTo>
                    <a:pt x="1" y="5430"/>
                  </a:lnTo>
                  <a:lnTo>
                    <a:pt x="3990" y="6882"/>
                  </a:lnTo>
                  <a:lnTo>
                    <a:pt x="5430" y="10859"/>
                  </a:lnTo>
                  <a:lnTo>
                    <a:pt x="6883" y="6882"/>
                  </a:lnTo>
                  <a:lnTo>
                    <a:pt x="10871" y="5430"/>
                  </a:lnTo>
                  <a:lnTo>
                    <a:pt x="6883" y="3977"/>
                  </a:lnTo>
                  <a:lnTo>
                    <a:pt x="543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5"/>
            <p:cNvSpPr/>
            <p:nvPr/>
          </p:nvSpPr>
          <p:spPr>
            <a:xfrm>
              <a:off x="1830797" y="1560337"/>
              <a:ext cx="129757" cy="129757"/>
            </a:xfrm>
            <a:custGeom>
              <a:rect b="b" l="l" r="r" t="t"/>
              <a:pathLst>
                <a:path extrusionOk="0" h="10872" w="10872">
                  <a:moveTo>
                    <a:pt x="5430" y="1"/>
                  </a:moveTo>
                  <a:lnTo>
                    <a:pt x="3990" y="3977"/>
                  </a:lnTo>
                  <a:lnTo>
                    <a:pt x="1" y="5430"/>
                  </a:lnTo>
                  <a:lnTo>
                    <a:pt x="3990" y="6883"/>
                  </a:lnTo>
                  <a:lnTo>
                    <a:pt x="5430" y="10871"/>
                  </a:lnTo>
                  <a:lnTo>
                    <a:pt x="6883" y="6883"/>
                  </a:lnTo>
                  <a:lnTo>
                    <a:pt x="10871" y="5430"/>
                  </a:lnTo>
                  <a:lnTo>
                    <a:pt x="6883" y="3977"/>
                  </a:lnTo>
                  <a:lnTo>
                    <a:pt x="543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5"/>
            <p:cNvSpPr/>
            <p:nvPr/>
          </p:nvSpPr>
          <p:spPr>
            <a:xfrm>
              <a:off x="1830797" y="1682552"/>
              <a:ext cx="129757" cy="129602"/>
            </a:xfrm>
            <a:custGeom>
              <a:rect b="b" l="l" r="r" t="t"/>
              <a:pathLst>
                <a:path extrusionOk="0" h="10859" w="10872">
                  <a:moveTo>
                    <a:pt x="5430" y="0"/>
                  </a:moveTo>
                  <a:lnTo>
                    <a:pt x="3990" y="3977"/>
                  </a:lnTo>
                  <a:lnTo>
                    <a:pt x="1" y="5429"/>
                  </a:lnTo>
                  <a:lnTo>
                    <a:pt x="3990" y="6882"/>
                  </a:lnTo>
                  <a:lnTo>
                    <a:pt x="5430" y="10859"/>
                  </a:lnTo>
                  <a:lnTo>
                    <a:pt x="6883" y="6882"/>
                  </a:lnTo>
                  <a:lnTo>
                    <a:pt x="10871" y="5429"/>
                  </a:lnTo>
                  <a:lnTo>
                    <a:pt x="6883" y="3977"/>
                  </a:lnTo>
                  <a:lnTo>
                    <a:pt x="543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6" name="Google Shape;116;p15"/>
          <p:cNvSpPr txBox="1"/>
          <p:nvPr>
            <p:ph type="title"/>
          </p:nvPr>
        </p:nvSpPr>
        <p:spPr>
          <a:xfrm>
            <a:off x="713225" y="2594243"/>
            <a:ext cx="2823600" cy="1178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17" name="Google Shape;117;p15"/>
          <p:cNvSpPr txBox="1"/>
          <p:nvPr>
            <p:ph idx="1" type="subTitle"/>
          </p:nvPr>
        </p:nvSpPr>
        <p:spPr>
          <a:xfrm>
            <a:off x="713225" y="3752714"/>
            <a:ext cx="2823600" cy="930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Font typeface="Nunito Light"/>
              <a:buChar char="●"/>
              <a:defRPr/>
            </a:lvl1pPr>
            <a:lvl2pPr lvl="1" rtl="0" algn="ctr">
              <a:lnSpc>
                <a:spcPct val="100000"/>
              </a:lnSpc>
              <a:spcBef>
                <a:spcPts val="0"/>
              </a:spcBef>
              <a:spcAft>
                <a:spcPts val="0"/>
              </a:spcAft>
              <a:buClr>
                <a:srgbClr val="E76A28"/>
              </a:buClr>
              <a:buSzPts val="1200"/>
              <a:buFont typeface="Nunito Light"/>
              <a:buChar char="○"/>
              <a:defRPr/>
            </a:lvl2pPr>
            <a:lvl3pPr lvl="2" rtl="0" algn="ctr">
              <a:lnSpc>
                <a:spcPct val="100000"/>
              </a:lnSpc>
              <a:spcBef>
                <a:spcPts val="1600"/>
              </a:spcBef>
              <a:spcAft>
                <a:spcPts val="0"/>
              </a:spcAft>
              <a:buClr>
                <a:srgbClr val="E76A28"/>
              </a:buClr>
              <a:buSzPts val="1200"/>
              <a:buFont typeface="Nunito Light"/>
              <a:buChar char="■"/>
              <a:defRPr/>
            </a:lvl3pPr>
            <a:lvl4pPr lvl="3" rtl="0" algn="ctr">
              <a:lnSpc>
                <a:spcPct val="100000"/>
              </a:lnSpc>
              <a:spcBef>
                <a:spcPts val="1600"/>
              </a:spcBef>
              <a:spcAft>
                <a:spcPts val="0"/>
              </a:spcAft>
              <a:buClr>
                <a:srgbClr val="E76A28"/>
              </a:buClr>
              <a:buSzPts val="1200"/>
              <a:buFont typeface="Nunito Light"/>
              <a:buChar char="●"/>
              <a:defRPr/>
            </a:lvl4pPr>
            <a:lvl5pPr lvl="4" rtl="0" algn="ctr">
              <a:lnSpc>
                <a:spcPct val="100000"/>
              </a:lnSpc>
              <a:spcBef>
                <a:spcPts val="1600"/>
              </a:spcBef>
              <a:spcAft>
                <a:spcPts val="0"/>
              </a:spcAft>
              <a:buClr>
                <a:srgbClr val="E76A28"/>
              </a:buClr>
              <a:buSzPts val="1200"/>
              <a:buFont typeface="Nunito Light"/>
              <a:buChar char="○"/>
              <a:defRPr/>
            </a:lvl5pPr>
            <a:lvl6pPr lvl="5" rtl="0" algn="ctr">
              <a:lnSpc>
                <a:spcPct val="100000"/>
              </a:lnSpc>
              <a:spcBef>
                <a:spcPts val="1600"/>
              </a:spcBef>
              <a:spcAft>
                <a:spcPts val="0"/>
              </a:spcAft>
              <a:buClr>
                <a:srgbClr val="999999"/>
              </a:buClr>
              <a:buSzPts val="1200"/>
              <a:buFont typeface="Nunito Light"/>
              <a:buChar char="■"/>
              <a:defRPr/>
            </a:lvl6pPr>
            <a:lvl7pPr lvl="6" rtl="0" algn="ctr">
              <a:lnSpc>
                <a:spcPct val="100000"/>
              </a:lnSpc>
              <a:spcBef>
                <a:spcPts val="1600"/>
              </a:spcBef>
              <a:spcAft>
                <a:spcPts val="0"/>
              </a:spcAft>
              <a:buClr>
                <a:srgbClr val="999999"/>
              </a:buClr>
              <a:buSzPts val="1200"/>
              <a:buFont typeface="Nunito Light"/>
              <a:buChar char="●"/>
              <a:defRPr/>
            </a:lvl7pPr>
            <a:lvl8pPr lvl="7" rtl="0" algn="ctr">
              <a:lnSpc>
                <a:spcPct val="100000"/>
              </a:lnSpc>
              <a:spcBef>
                <a:spcPts val="1600"/>
              </a:spcBef>
              <a:spcAft>
                <a:spcPts val="0"/>
              </a:spcAft>
              <a:buClr>
                <a:srgbClr val="999999"/>
              </a:buClr>
              <a:buSzPts val="1200"/>
              <a:buFont typeface="Nunito Light"/>
              <a:buChar char="○"/>
              <a:defRPr/>
            </a:lvl8pPr>
            <a:lvl9pPr lvl="8" rtl="0" algn="ctr">
              <a:lnSpc>
                <a:spcPct val="100000"/>
              </a:lnSpc>
              <a:spcBef>
                <a:spcPts val="1600"/>
              </a:spcBef>
              <a:spcAft>
                <a:spcPts val="1600"/>
              </a:spcAft>
              <a:buClr>
                <a:srgbClr val="999999"/>
              </a:buClr>
              <a:buSzPts val="1200"/>
              <a:buFont typeface="Nunito Light"/>
              <a:buChar char="■"/>
              <a:defRPr/>
            </a:lvl9pPr>
          </a:lstStyle>
          <a:p/>
        </p:txBody>
      </p:sp>
      <p:sp>
        <p:nvSpPr>
          <p:cNvPr id="118" name="Google Shape;118;p15"/>
          <p:cNvSpPr/>
          <p:nvPr>
            <p:ph idx="2" type="pic"/>
          </p:nvPr>
        </p:nvSpPr>
        <p:spPr>
          <a:xfrm>
            <a:off x="6221100" y="619100"/>
            <a:ext cx="2209500" cy="3882600"/>
          </a:xfrm>
          <a:prstGeom prst="roundRect">
            <a:avLst>
              <a:gd fmla="val 6236" name="adj"/>
            </a:avLst>
          </a:prstGeom>
          <a:noFill/>
          <a:ln cap="flat" cmpd="sng" w="76200">
            <a:solidFill>
              <a:schemeClr val="dk1"/>
            </a:solidFill>
            <a:prstDash val="solid"/>
            <a:round/>
            <a:headEnd len="sm" w="sm" type="none"/>
            <a:tailEnd len="sm" w="sm" type="none"/>
          </a:ln>
        </p:spPr>
      </p:sp>
      <p:sp>
        <p:nvSpPr>
          <p:cNvPr id="119" name="Google Shape;119;p15"/>
          <p:cNvSpPr/>
          <p:nvPr>
            <p:ph idx="3" type="pic"/>
          </p:nvPr>
        </p:nvSpPr>
        <p:spPr>
          <a:xfrm>
            <a:off x="3918650" y="2604200"/>
            <a:ext cx="1920600" cy="1897500"/>
          </a:xfrm>
          <a:prstGeom prst="roundRect">
            <a:avLst>
              <a:gd fmla="val 6236" name="adj"/>
            </a:avLst>
          </a:prstGeom>
          <a:noFill/>
          <a:ln cap="flat" cmpd="sng" w="76200">
            <a:solidFill>
              <a:schemeClr val="dk1"/>
            </a:solidFill>
            <a:prstDash val="solid"/>
            <a:round/>
            <a:headEnd len="sm" w="sm" type="none"/>
            <a:tailEnd len="sm" w="sm" type="none"/>
          </a:ln>
        </p:spPr>
      </p:sp>
      <p:sp>
        <p:nvSpPr>
          <p:cNvPr id="120" name="Google Shape;120;p15"/>
          <p:cNvSpPr/>
          <p:nvPr>
            <p:ph idx="4" type="pic"/>
          </p:nvPr>
        </p:nvSpPr>
        <p:spPr>
          <a:xfrm rot="5400000">
            <a:off x="2474400" y="-1142200"/>
            <a:ext cx="1610100" cy="5132700"/>
          </a:xfrm>
          <a:prstGeom prst="roundRect">
            <a:avLst>
              <a:gd fmla="val 6236" name="adj"/>
            </a:avLst>
          </a:prstGeom>
          <a:noFill/>
          <a:ln cap="flat" cmpd="sng" w="76200">
            <a:solidFill>
              <a:schemeClr val="dk1"/>
            </a:solidFill>
            <a:prstDash val="solid"/>
            <a:round/>
            <a:headEnd len="sm" w="sm" type="none"/>
            <a:tailEnd len="sm" w="sm" type="none"/>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4">
    <p:spTree>
      <p:nvGrpSpPr>
        <p:cNvPr id="121" name="Shape 121"/>
        <p:cNvGrpSpPr/>
        <p:nvPr/>
      </p:nvGrpSpPr>
      <p:grpSpPr>
        <a:xfrm>
          <a:off x="0" y="0"/>
          <a:ext cx="0" cy="0"/>
          <a:chOff x="0" y="0"/>
          <a:chExt cx="0" cy="0"/>
        </a:xfrm>
      </p:grpSpPr>
      <p:pic>
        <p:nvPicPr>
          <p:cNvPr id="122" name="Google Shape;122;p16"/>
          <p:cNvPicPr preferRelativeResize="0"/>
          <p:nvPr/>
        </p:nvPicPr>
        <p:blipFill rotWithShape="1">
          <a:blip r:embed="rId2">
            <a:alphaModFix/>
          </a:blip>
          <a:srcRect b="0" l="35782" r="0" t="27588"/>
          <a:stretch/>
        </p:blipFill>
        <p:spPr>
          <a:xfrm rot="10800000">
            <a:off x="3761073" y="1844325"/>
            <a:ext cx="5414052" cy="3314900"/>
          </a:xfrm>
          <a:prstGeom prst="rect">
            <a:avLst/>
          </a:prstGeom>
          <a:noFill/>
          <a:ln>
            <a:noFill/>
          </a:ln>
        </p:spPr>
      </p:pic>
      <p:sp>
        <p:nvSpPr>
          <p:cNvPr id="123" name="Google Shape;123;p16"/>
          <p:cNvSpPr txBox="1"/>
          <p:nvPr>
            <p:ph type="title"/>
          </p:nvPr>
        </p:nvSpPr>
        <p:spPr>
          <a:xfrm>
            <a:off x="1306121" y="978188"/>
            <a:ext cx="4343400" cy="11592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24" name="Google Shape;124;p16"/>
          <p:cNvSpPr txBox="1"/>
          <p:nvPr>
            <p:ph idx="1" type="subTitle"/>
          </p:nvPr>
        </p:nvSpPr>
        <p:spPr>
          <a:xfrm>
            <a:off x="1306121" y="2230913"/>
            <a:ext cx="4343400" cy="1934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Char char="●"/>
              <a:defRPr/>
            </a:lvl1pPr>
            <a:lvl2pPr lvl="1" rtl="0" algn="ctr">
              <a:lnSpc>
                <a:spcPct val="100000"/>
              </a:lnSpc>
              <a:spcBef>
                <a:spcPts val="0"/>
              </a:spcBef>
              <a:spcAft>
                <a:spcPts val="0"/>
              </a:spcAft>
              <a:buSzPts val="1200"/>
              <a:buChar char="○"/>
              <a:defRPr/>
            </a:lvl2pPr>
            <a:lvl3pPr lvl="2" rtl="0" algn="ctr">
              <a:lnSpc>
                <a:spcPct val="100000"/>
              </a:lnSpc>
              <a:spcBef>
                <a:spcPts val="1600"/>
              </a:spcBef>
              <a:spcAft>
                <a:spcPts val="0"/>
              </a:spcAft>
              <a:buSzPts val="1200"/>
              <a:buChar char="■"/>
              <a:defRPr/>
            </a:lvl3pPr>
            <a:lvl4pPr lvl="3" rtl="0" algn="ctr">
              <a:lnSpc>
                <a:spcPct val="100000"/>
              </a:lnSpc>
              <a:spcBef>
                <a:spcPts val="1600"/>
              </a:spcBef>
              <a:spcAft>
                <a:spcPts val="0"/>
              </a:spcAft>
              <a:buSzPts val="1200"/>
              <a:buChar char="●"/>
              <a:defRPr/>
            </a:lvl4pPr>
            <a:lvl5pPr lvl="4" rtl="0" algn="ctr">
              <a:lnSpc>
                <a:spcPct val="100000"/>
              </a:lnSpc>
              <a:spcBef>
                <a:spcPts val="1600"/>
              </a:spcBef>
              <a:spcAft>
                <a:spcPts val="0"/>
              </a:spcAft>
              <a:buSzPts val="1200"/>
              <a:buChar char="○"/>
              <a:defRPr/>
            </a:lvl5pPr>
            <a:lvl6pPr lvl="5" rtl="0" algn="ctr">
              <a:lnSpc>
                <a:spcPct val="100000"/>
              </a:lnSpc>
              <a:spcBef>
                <a:spcPts val="1600"/>
              </a:spcBef>
              <a:spcAft>
                <a:spcPts val="0"/>
              </a:spcAft>
              <a:buSzPts val="1200"/>
              <a:buChar char="■"/>
              <a:defRPr/>
            </a:lvl6pPr>
            <a:lvl7pPr lvl="6" rtl="0" algn="ctr">
              <a:lnSpc>
                <a:spcPct val="100000"/>
              </a:lnSpc>
              <a:spcBef>
                <a:spcPts val="1600"/>
              </a:spcBef>
              <a:spcAft>
                <a:spcPts val="0"/>
              </a:spcAft>
              <a:buSzPts val="1200"/>
              <a:buChar char="●"/>
              <a:defRPr/>
            </a:lvl7pPr>
            <a:lvl8pPr lvl="7" rtl="0" algn="ctr">
              <a:lnSpc>
                <a:spcPct val="100000"/>
              </a:lnSpc>
              <a:spcBef>
                <a:spcPts val="1600"/>
              </a:spcBef>
              <a:spcAft>
                <a:spcPts val="0"/>
              </a:spcAft>
              <a:buSzPts val="1200"/>
              <a:buChar char="○"/>
              <a:defRPr/>
            </a:lvl8pPr>
            <a:lvl9pPr lvl="8" rtl="0" algn="ctr">
              <a:lnSpc>
                <a:spcPct val="100000"/>
              </a:lnSpc>
              <a:spcBef>
                <a:spcPts val="1600"/>
              </a:spcBef>
              <a:spcAft>
                <a:spcPts val="1600"/>
              </a:spcAft>
              <a:buSzPts val="1200"/>
              <a:buChar char="■"/>
              <a:defRPr/>
            </a:lvl9pPr>
          </a:lstStyle>
          <a:p/>
        </p:txBody>
      </p:sp>
      <p:pic>
        <p:nvPicPr>
          <p:cNvPr id="125" name="Google Shape;125;p16"/>
          <p:cNvPicPr preferRelativeResize="0"/>
          <p:nvPr/>
        </p:nvPicPr>
        <p:blipFill rotWithShape="1">
          <a:blip r:embed="rId2">
            <a:alphaModFix/>
          </a:blip>
          <a:srcRect b="0" l="76147" r="0" t="56224"/>
          <a:stretch/>
        </p:blipFill>
        <p:spPr>
          <a:xfrm>
            <a:off x="0" y="1"/>
            <a:ext cx="2010952" cy="2003924"/>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126" name="Shape 126"/>
        <p:cNvGrpSpPr/>
        <p:nvPr/>
      </p:nvGrpSpPr>
      <p:grpSpPr>
        <a:xfrm>
          <a:off x="0" y="0"/>
          <a:ext cx="0" cy="0"/>
          <a:chOff x="0" y="0"/>
          <a:chExt cx="0" cy="0"/>
        </a:xfrm>
      </p:grpSpPr>
      <p:pic>
        <p:nvPicPr>
          <p:cNvPr id="127" name="Google Shape;127;p17"/>
          <p:cNvPicPr preferRelativeResize="0"/>
          <p:nvPr/>
        </p:nvPicPr>
        <p:blipFill rotWithShape="1">
          <a:blip r:embed="rId2">
            <a:alphaModFix/>
          </a:blip>
          <a:srcRect b="69031" l="0" r="61468" t="0"/>
          <a:stretch/>
        </p:blipFill>
        <p:spPr>
          <a:xfrm flipH="1">
            <a:off x="0" y="3828950"/>
            <a:ext cx="3012275" cy="1314551"/>
          </a:xfrm>
          <a:prstGeom prst="rect">
            <a:avLst/>
          </a:prstGeom>
          <a:noFill/>
          <a:ln>
            <a:noFill/>
          </a:ln>
        </p:spPr>
      </p:pic>
      <p:pic>
        <p:nvPicPr>
          <p:cNvPr id="128" name="Google Shape;128;p17"/>
          <p:cNvPicPr preferRelativeResize="0"/>
          <p:nvPr/>
        </p:nvPicPr>
        <p:blipFill rotWithShape="1">
          <a:blip r:embed="rId2">
            <a:alphaModFix/>
          </a:blip>
          <a:srcRect b="0" l="67460" r="0" t="42475"/>
          <a:stretch/>
        </p:blipFill>
        <p:spPr>
          <a:xfrm flipH="1">
            <a:off x="6710874" y="-412725"/>
            <a:ext cx="2433126" cy="2335450"/>
          </a:xfrm>
          <a:prstGeom prst="rect">
            <a:avLst/>
          </a:prstGeom>
          <a:noFill/>
          <a:ln>
            <a:noFill/>
          </a:ln>
        </p:spPr>
      </p:pic>
      <p:grpSp>
        <p:nvGrpSpPr>
          <p:cNvPr id="129" name="Google Shape;129;p17"/>
          <p:cNvGrpSpPr/>
          <p:nvPr/>
        </p:nvGrpSpPr>
        <p:grpSpPr>
          <a:xfrm flipH="1">
            <a:off x="8641520" y="856408"/>
            <a:ext cx="238351" cy="686772"/>
            <a:chOff x="1830797" y="1438278"/>
            <a:chExt cx="129757" cy="373876"/>
          </a:xfrm>
        </p:grpSpPr>
        <p:sp>
          <p:nvSpPr>
            <p:cNvPr id="130" name="Google Shape;130;p17"/>
            <p:cNvSpPr/>
            <p:nvPr/>
          </p:nvSpPr>
          <p:spPr>
            <a:xfrm>
              <a:off x="1830797" y="1438278"/>
              <a:ext cx="129757" cy="129602"/>
            </a:xfrm>
            <a:custGeom>
              <a:rect b="b" l="l" r="r" t="t"/>
              <a:pathLst>
                <a:path extrusionOk="0" h="10859" w="10872">
                  <a:moveTo>
                    <a:pt x="5430" y="0"/>
                  </a:moveTo>
                  <a:lnTo>
                    <a:pt x="3990" y="3977"/>
                  </a:lnTo>
                  <a:lnTo>
                    <a:pt x="1" y="5430"/>
                  </a:lnTo>
                  <a:lnTo>
                    <a:pt x="3990" y="6882"/>
                  </a:lnTo>
                  <a:lnTo>
                    <a:pt x="5430" y="10859"/>
                  </a:lnTo>
                  <a:lnTo>
                    <a:pt x="6883" y="6882"/>
                  </a:lnTo>
                  <a:lnTo>
                    <a:pt x="10871" y="5430"/>
                  </a:lnTo>
                  <a:lnTo>
                    <a:pt x="6883" y="3977"/>
                  </a:lnTo>
                  <a:lnTo>
                    <a:pt x="543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7"/>
            <p:cNvSpPr/>
            <p:nvPr/>
          </p:nvSpPr>
          <p:spPr>
            <a:xfrm>
              <a:off x="1830797" y="1560337"/>
              <a:ext cx="129757" cy="129757"/>
            </a:xfrm>
            <a:custGeom>
              <a:rect b="b" l="l" r="r" t="t"/>
              <a:pathLst>
                <a:path extrusionOk="0" h="10872" w="10872">
                  <a:moveTo>
                    <a:pt x="5430" y="1"/>
                  </a:moveTo>
                  <a:lnTo>
                    <a:pt x="3990" y="3977"/>
                  </a:lnTo>
                  <a:lnTo>
                    <a:pt x="1" y="5430"/>
                  </a:lnTo>
                  <a:lnTo>
                    <a:pt x="3990" y="6883"/>
                  </a:lnTo>
                  <a:lnTo>
                    <a:pt x="5430" y="10871"/>
                  </a:lnTo>
                  <a:lnTo>
                    <a:pt x="6883" y="6883"/>
                  </a:lnTo>
                  <a:lnTo>
                    <a:pt x="10871" y="5430"/>
                  </a:lnTo>
                  <a:lnTo>
                    <a:pt x="6883" y="3977"/>
                  </a:lnTo>
                  <a:lnTo>
                    <a:pt x="543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17"/>
            <p:cNvSpPr/>
            <p:nvPr/>
          </p:nvSpPr>
          <p:spPr>
            <a:xfrm>
              <a:off x="1830797" y="1682552"/>
              <a:ext cx="129757" cy="129602"/>
            </a:xfrm>
            <a:custGeom>
              <a:rect b="b" l="l" r="r" t="t"/>
              <a:pathLst>
                <a:path extrusionOk="0" h="10859" w="10872">
                  <a:moveTo>
                    <a:pt x="5430" y="0"/>
                  </a:moveTo>
                  <a:lnTo>
                    <a:pt x="3990" y="3977"/>
                  </a:lnTo>
                  <a:lnTo>
                    <a:pt x="1" y="5429"/>
                  </a:lnTo>
                  <a:lnTo>
                    <a:pt x="3990" y="6882"/>
                  </a:lnTo>
                  <a:lnTo>
                    <a:pt x="5430" y="10859"/>
                  </a:lnTo>
                  <a:lnTo>
                    <a:pt x="6883" y="6882"/>
                  </a:lnTo>
                  <a:lnTo>
                    <a:pt x="10871" y="5429"/>
                  </a:lnTo>
                  <a:lnTo>
                    <a:pt x="6883" y="3977"/>
                  </a:lnTo>
                  <a:lnTo>
                    <a:pt x="543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3" name="Google Shape;133;p1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34" name="Google Shape;134;p17"/>
          <p:cNvSpPr txBox="1"/>
          <p:nvPr>
            <p:ph idx="1" type="subTitle"/>
          </p:nvPr>
        </p:nvSpPr>
        <p:spPr>
          <a:xfrm>
            <a:off x="720000" y="1796299"/>
            <a:ext cx="3429000" cy="1020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135" name="Google Shape;135;p17"/>
          <p:cNvSpPr txBox="1"/>
          <p:nvPr>
            <p:ph idx="2" type="subTitle"/>
          </p:nvPr>
        </p:nvSpPr>
        <p:spPr>
          <a:xfrm>
            <a:off x="4992801" y="1794926"/>
            <a:ext cx="3427200" cy="1021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136" name="Google Shape;136;p17"/>
          <p:cNvSpPr txBox="1"/>
          <p:nvPr>
            <p:ph idx="3" type="subTitle"/>
          </p:nvPr>
        </p:nvSpPr>
        <p:spPr>
          <a:xfrm>
            <a:off x="2857508" y="3636433"/>
            <a:ext cx="3429000" cy="1024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137" name="Google Shape;137;p17"/>
          <p:cNvSpPr txBox="1"/>
          <p:nvPr>
            <p:ph idx="4" type="subTitle"/>
          </p:nvPr>
        </p:nvSpPr>
        <p:spPr>
          <a:xfrm>
            <a:off x="720000" y="1313875"/>
            <a:ext cx="3427200" cy="447000"/>
          </a:xfrm>
          <a:prstGeom prst="rect">
            <a:avLst/>
          </a:prstGeom>
          <a:solidFill>
            <a:schemeClr val="dk1"/>
          </a:solidFill>
        </p:spPr>
        <p:txBody>
          <a:bodyPr anchorCtr="0" anchor="ctr" bIns="91425" lIns="91425" spcFirstLastPara="1" rIns="91425" wrap="square" tIns="91425">
            <a:noAutofit/>
          </a:bodyPr>
          <a:lstStyle>
            <a:lvl1pPr lvl="0" rtl="0" algn="ctr">
              <a:lnSpc>
                <a:spcPct val="100000"/>
              </a:lnSpc>
              <a:spcBef>
                <a:spcPts val="0"/>
              </a:spcBef>
              <a:spcAft>
                <a:spcPts val="0"/>
              </a:spcAft>
              <a:buSzPts val="2400"/>
              <a:buFont typeface="Bebas Neue"/>
              <a:buNone/>
              <a:defRPr sz="2400">
                <a:solidFill>
                  <a:schemeClr val="dk2"/>
                </a:solidFill>
                <a:latin typeface="Anton"/>
                <a:ea typeface="Anton"/>
                <a:cs typeface="Anton"/>
                <a:sym typeface="Anton"/>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38" name="Google Shape;138;p17"/>
          <p:cNvSpPr txBox="1"/>
          <p:nvPr>
            <p:ph idx="5" type="subTitle"/>
          </p:nvPr>
        </p:nvSpPr>
        <p:spPr>
          <a:xfrm>
            <a:off x="4992803" y="1312950"/>
            <a:ext cx="3427200" cy="445200"/>
          </a:xfrm>
          <a:prstGeom prst="rect">
            <a:avLst/>
          </a:prstGeom>
          <a:solidFill>
            <a:schemeClr val="dk1"/>
          </a:solidFill>
        </p:spPr>
        <p:txBody>
          <a:bodyPr anchorCtr="0" anchor="ctr" bIns="91425" lIns="91425" spcFirstLastPara="1" rIns="91425" wrap="square" tIns="91425">
            <a:noAutofit/>
          </a:bodyPr>
          <a:lstStyle>
            <a:lvl1pPr lvl="0" rtl="0" algn="ctr">
              <a:lnSpc>
                <a:spcPct val="100000"/>
              </a:lnSpc>
              <a:spcBef>
                <a:spcPts val="0"/>
              </a:spcBef>
              <a:spcAft>
                <a:spcPts val="0"/>
              </a:spcAft>
              <a:buSzPts val="2400"/>
              <a:buFont typeface="Bebas Neue"/>
              <a:buNone/>
              <a:defRPr sz="2400">
                <a:solidFill>
                  <a:schemeClr val="dk2"/>
                </a:solidFill>
                <a:latin typeface="Anton"/>
                <a:ea typeface="Anton"/>
                <a:cs typeface="Anton"/>
                <a:sym typeface="Anton"/>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39" name="Google Shape;139;p17"/>
          <p:cNvSpPr txBox="1"/>
          <p:nvPr>
            <p:ph idx="6" type="subTitle"/>
          </p:nvPr>
        </p:nvSpPr>
        <p:spPr>
          <a:xfrm>
            <a:off x="2862072" y="3157827"/>
            <a:ext cx="3429000" cy="448200"/>
          </a:xfrm>
          <a:prstGeom prst="rect">
            <a:avLst/>
          </a:prstGeom>
          <a:solidFill>
            <a:schemeClr val="dk1"/>
          </a:solidFill>
        </p:spPr>
        <p:txBody>
          <a:bodyPr anchorCtr="0" anchor="ctr" bIns="91425" lIns="91425" spcFirstLastPara="1" rIns="91425" wrap="square" tIns="91425">
            <a:noAutofit/>
          </a:bodyPr>
          <a:lstStyle>
            <a:lvl1pPr lvl="0" rtl="0" algn="ctr">
              <a:lnSpc>
                <a:spcPct val="100000"/>
              </a:lnSpc>
              <a:spcBef>
                <a:spcPts val="0"/>
              </a:spcBef>
              <a:spcAft>
                <a:spcPts val="0"/>
              </a:spcAft>
              <a:buSzPts val="2400"/>
              <a:buFont typeface="Bebas Neue"/>
              <a:buNone/>
              <a:defRPr sz="2400">
                <a:solidFill>
                  <a:schemeClr val="dk2"/>
                </a:solidFill>
                <a:latin typeface="Anton"/>
                <a:ea typeface="Anton"/>
                <a:cs typeface="Anton"/>
                <a:sym typeface="Anton"/>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140" name="Shape 140"/>
        <p:cNvGrpSpPr/>
        <p:nvPr/>
      </p:nvGrpSpPr>
      <p:grpSpPr>
        <a:xfrm>
          <a:off x="0" y="0"/>
          <a:ext cx="0" cy="0"/>
          <a:chOff x="0" y="0"/>
          <a:chExt cx="0" cy="0"/>
        </a:xfrm>
      </p:grpSpPr>
      <p:pic>
        <p:nvPicPr>
          <p:cNvPr id="141" name="Google Shape;141;p18"/>
          <p:cNvPicPr preferRelativeResize="0"/>
          <p:nvPr/>
        </p:nvPicPr>
        <p:blipFill rotWithShape="1">
          <a:blip r:embed="rId2">
            <a:alphaModFix/>
          </a:blip>
          <a:srcRect b="0" l="0" r="43927" t="0"/>
          <a:stretch/>
        </p:blipFill>
        <p:spPr>
          <a:xfrm>
            <a:off x="4777550" y="449350"/>
            <a:ext cx="4383601" cy="4244824"/>
          </a:xfrm>
          <a:prstGeom prst="rect">
            <a:avLst/>
          </a:prstGeom>
          <a:noFill/>
          <a:ln>
            <a:noFill/>
          </a:ln>
        </p:spPr>
      </p:pic>
      <p:pic>
        <p:nvPicPr>
          <p:cNvPr id="142" name="Google Shape;142;p18"/>
          <p:cNvPicPr preferRelativeResize="0"/>
          <p:nvPr/>
        </p:nvPicPr>
        <p:blipFill rotWithShape="1">
          <a:blip r:embed="rId2">
            <a:alphaModFix/>
          </a:blip>
          <a:srcRect b="0" l="48427" r="0" t="49106"/>
          <a:stretch/>
        </p:blipFill>
        <p:spPr>
          <a:xfrm flipH="1" rot="10800000">
            <a:off x="-5328" y="3012876"/>
            <a:ext cx="4031877" cy="2160324"/>
          </a:xfrm>
          <a:prstGeom prst="rect">
            <a:avLst/>
          </a:prstGeom>
          <a:noFill/>
          <a:ln>
            <a:noFill/>
          </a:ln>
        </p:spPr>
      </p:pic>
      <p:sp>
        <p:nvSpPr>
          <p:cNvPr id="143" name="Google Shape;143;p1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44" name="Google Shape;144;p18"/>
          <p:cNvSpPr txBox="1"/>
          <p:nvPr>
            <p:ph idx="1" type="subTitle"/>
          </p:nvPr>
        </p:nvSpPr>
        <p:spPr>
          <a:xfrm>
            <a:off x="719999" y="1710557"/>
            <a:ext cx="3337500" cy="1206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solidFill>
                  <a:srgbClr val="191919"/>
                </a:solidFill>
                <a:latin typeface="Open Sans"/>
                <a:ea typeface="Open Sans"/>
                <a:cs typeface="Open Sans"/>
                <a:sym typeface="Open Sans"/>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145" name="Google Shape;145;p18"/>
          <p:cNvSpPr txBox="1"/>
          <p:nvPr>
            <p:ph idx="2" type="subTitle"/>
          </p:nvPr>
        </p:nvSpPr>
        <p:spPr>
          <a:xfrm>
            <a:off x="5079781" y="1710557"/>
            <a:ext cx="3337500" cy="1206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solidFill>
                  <a:srgbClr val="191919"/>
                </a:solidFill>
                <a:latin typeface="Open Sans"/>
                <a:ea typeface="Open Sans"/>
                <a:cs typeface="Open Sans"/>
                <a:sym typeface="Open Sans"/>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146" name="Google Shape;146;p18"/>
          <p:cNvSpPr txBox="1"/>
          <p:nvPr>
            <p:ph idx="3" type="subTitle"/>
          </p:nvPr>
        </p:nvSpPr>
        <p:spPr>
          <a:xfrm>
            <a:off x="719999" y="3464552"/>
            <a:ext cx="3337500" cy="1206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solidFill>
                  <a:srgbClr val="191919"/>
                </a:solidFill>
                <a:latin typeface="Open Sans"/>
                <a:ea typeface="Open Sans"/>
                <a:cs typeface="Open Sans"/>
                <a:sym typeface="Open Sans"/>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147" name="Google Shape;147;p18"/>
          <p:cNvSpPr txBox="1"/>
          <p:nvPr>
            <p:ph idx="4" type="subTitle"/>
          </p:nvPr>
        </p:nvSpPr>
        <p:spPr>
          <a:xfrm>
            <a:off x="5079775" y="3464552"/>
            <a:ext cx="3337500" cy="1211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solidFill>
                  <a:srgbClr val="191919"/>
                </a:solidFill>
                <a:latin typeface="Open Sans"/>
                <a:ea typeface="Open Sans"/>
                <a:cs typeface="Open Sans"/>
                <a:sym typeface="Open Sans"/>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148" name="Google Shape;148;p18"/>
          <p:cNvSpPr txBox="1"/>
          <p:nvPr>
            <p:ph idx="5" type="subTitle"/>
          </p:nvPr>
        </p:nvSpPr>
        <p:spPr>
          <a:xfrm>
            <a:off x="719999" y="1248387"/>
            <a:ext cx="3337500" cy="448200"/>
          </a:xfrm>
          <a:prstGeom prst="rect">
            <a:avLst/>
          </a:prstGeom>
          <a:solidFill>
            <a:schemeClr val="dk1"/>
          </a:solidFill>
        </p:spPr>
        <p:txBody>
          <a:bodyPr anchorCtr="0" anchor="ctr" bIns="91425" lIns="91425" spcFirstLastPara="1" rIns="91425" wrap="square" tIns="91425">
            <a:noAutofit/>
          </a:bodyPr>
          <a:lstStyle>
            <a:lvl1pPr lvl="0" rtl="0" algn="ctr">
              <a:lnSpc>
                <a:spcPct val="100000"/>
              </a:lnSpc>
              <a:spcBef>
                <a:spcPts val="0"/>
              </a:spcBef>
              <a:spcAft>
                <a:spcPts val="0"/>
              </a:spcAft>
              <a:buSzPts val="2400"/>
              <a:buFont typeface="Bebas Neue"/>
              <a:buNone/>
              <a:defRPr sz="2400">
                <a:solidFill>
                  <a:schemeClr val="dk2"/>
                </a:solidFill>
                <a:latin typeface="Anton"/>
                <a:ea typeface="Anton"/>
                <a:cs typeface="Anton"/>
                <a:sym typeface="Anton"/>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49" name="Google Shape;149;p18"/>
          <p:cNvSpPr txBox="1"/>
          <p:nvPr>
            <p:ph idx="6" type="subTitle"/>
          </p:nvPr>
        </p:nvSpPr>
        <p:spPr>
          <a:xfrm>
            <a:off x="719999" y="3004092"/>
            <a:ext cx="3337500" cy="448200"/>
          </a:xfrm>
          <a:prstGeom prst="rect">
            <a:avLst/>
          </a:prstGeom>
          <a:solidFill>
            <a:schemeClr val="dk1"/>
          </a:solidFill>
        </p:spPr>
        <p:txBody>
          <a:bodyPr anchorCtr="0" anchor="ctr" bIns="91425" lIns="91425" spcFirstLastPara="1" rIns="91425" wrap="square" tIns="91425">
            <a:noAutofit/>
          </a:bodyPr>
          <a:lstStyle>
            <a:lvl1pPr lvl="0" rtl="0" algn="ctr">
              <a:lnSpc>
                <a:spcPct val="100000"/>
              </a:lnSpc>
              <a:spcBef>
                <a:spcPts val="0"/>
              </a:spcBef>
              <a:spcAft>
                <a:spcPts val="0"/>
              </a:spcAft>
              <a:buSzPts val="2400"/>
              <a:buFont typeface="Bebas Neue"/>
              <a:buNone/>
              <a:defRPr sz="2400">
                <a:solidFill>
                  <a:schemeClr val="dk2"/>
                </a:solidFill>
                <a:latin typeface="Anton"/>
                <a:ea typeface="Anton"/>
                <a:cs typeface="Anton"/>
                <a:sym typeface="Anton"/>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50" name="Google Shape;150;p18"/>
          <p:cNvSpPr txBox="1"/>
          <p:nvPr>
            <p:ph idx="7" type="subTitle"/>
          </p:nvPr>
        </p:nvSpPr>
        <p:spPr>
          <a:xfrm>
            <a:off x="5079749" y="1248387"/>
            <a:ext cx="3337500" cy="448200"/>
          </a:xfrm>
          <a:prstGeom prst="rect">
            <a:avLst/>
          </a:prstGeom>
          <a:solidFill>
            <a:schemeClr val="dk1"/>
          </a:solidFill>
        </p:spPr>
        <p:txBody>
          <a:bodyPr anchorCtr="0" anchor="ctr" bIns="91425" lIns="91425" spcFirstLastPara="1" rIns="91425" wrap="square" tIns="91425">
            <a:noAutofit/>
          </a:bodyPr>
          <a:lstStyle>
            <a:lvl1pPr lvl="0" rtl="0" algn="ctr">
              <a:lnSpc>
                <a:spcPct val="100000"/>
              </a:lnSpc>
              <a:spcBef>
                <a:spcPts val="0"/>
              </a:spcBef>
              <a:spcAft>
                <a:spcPts val="0"/>
              </a:spcAft>
              <a:buSzPts val="2400"/>
              <a:buFont typeface="Bebas Neue"/>
              <a:buNone/>
              <a:defRPr sz="2400">
                <a:solidFill>
                  <a:schemeClr val="dk2"/>
                </a:solidFill>
                <a:latin typeface="Anton"/>
                <a:ea typeface="Anton"/>
                <a:cs typeface="Anton"/>
                <a:sym typeface="Anton"/>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51" name="Google Shape;151;p18"/>
          <p:cNvSpPr txBox="1"/>
          <p:nvPr>
            <p:ph idx="8" type="subTitle"/>
          </p:nvPr>
        </p:nvSpPr>
        <p:spPr>
          <a:xfrm>
            <a:off x="5079737" y="3004092"/>
            <a:ext cx="3337500" cy="448200"/>
          </a:xfrm>
          <a:prstGeom prst="rect">
            <a:avLst/>
          </a:prstGeom>
          <a:solidFill>
            <a:schemeClr val="dk1"/>
          </a:solidFill>
        </p:spPr>
        <p:txBody>
          <a:bodyPr anchorCtr="0" anchor="ctr" bIns="91425" lIns="91425" spcFirstLastPara="1" rIns="91425" wrap="square" tIns="91425">
            <a:noAutofit/>
          </a:bodyPr>
          <a:lstStyle>
            <a:lvl1pPr lvl="0" rtl="0" algn="ctr">
              <a:lnSpc>
                <a:spcPct val="100000"/>
              </a:lnSpc>
              <a:spcBef>
                <a:spcPts val="0"/>
              </a:spcBef>
              <a:spcAft>
                <a:spcPts val="0"/>
              </a:spcAft>
              <a:buSzPts val="2400"/>
              <a:buFont typeface="Bebas Neue"/>
              <a:buNone/>
              <a:defRPr sz="2400">
                <a:solidFill>
                  <a:schemeClr val="dk2"/>
                </a:solidFill>
                <a:latin typeface="Anton"/>
                <a:ea typeface="Anton"/>
                <a:cs typeface="Anton"/>
                <a:sym typeface="Anton"/>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152" name="Shape 152"/>
        <p:cNvGrpSpPr/>
        <p:nvPr/>
      </p:nvGrpSpPr>
      <p:grpSpPr>
        <a:xfrm>
          <a:off x="0" y="0"/>
          <a:ext cx="0" cy="0"/>
          <a:chOff x="0" y="0"/>
          <a:chExt cx="0" cy="0"/>
        </a:xfrm>
      </p:grpSpPr>
      <p:pic>
        <p:nvPicPr>
          <p:cNvPr id="153" name="Google Shape;153;p19"/>
          <p:cNvPicPr preferRelativeResize="0"/>
          <p:nvPr/>
        </p:nvPicPr>
        <p:blipFill rotWithShape="1">
          <a:blip r:embed="rId2">
            <a:alphaModFix/>
          </a:blip>
          <a:srcRect b="70286" l="0" r="49083" t="0"/>
          <a:stretch/>
        </p:blipFill>
        <p:spPr>
          <a:xfrm>
            <a:off x="5884525" y="4110675"/>
            <a:ext cx="3259474" cy="1032826"/>
          </a:xfrm>
          <a:prstGeom prst="rect">
            <a:avLst/>
          </a:prstGeom>
          <a:noFill/>
          <a:ln>
            <a:noFill/>
          </a:ln>
        </p:spPr>
      </p:pic>
      <p:pic>
        <p:nvPicPr>
          <p:cNvPr id="154" name="Google Shape;154;p19"/>
          <p:cNvPicPr preferRelativeResize="0"/>
          <p:nvPr/>
        </p:nvPicPr>
        <p:blipFill rotWithShape="1">
          <a:blip r:embed="rId2">
            <a:alphaModFix/>
          </a:blip>
          <a:srcRect b="0" l="55231" r="0" t="47106"/>
          <a:stretch/>
        </p:blipFill>
        <p:spPr>
          <a:xfrm>
            <a:off x="0" y="0"/>
            <a:ext cx="2748227" cy="1762976"/>
          </a:xfrm>
          <a:prstGeom prst="rect">
            <a:avLst/>
          </a:prstGeom>
          <a:noFill/>
          <a:ln>
            <a:noFill/>
          </a:ln>
        </p:spPr>
      </p:pic>
      <p:grpSp>
        <p:nvGrpSpPr>
          <p:cNvPr id="155" name="Google Shape;155;p19"/>
          <p:cNvGrpSpPr/>
          <p:nvPr/>
        </p:nvGrpSpPr>
        <p:grpSpPr>
          <a:xfrm rot="5400000">
            <a:off x="937448" y="4379783"/>
            <a:ext cx="238351" cy="686772"/>
            <a:chOff x="1830797" y="1438278"/>
            <a:chExt cx="129757" cy="373876"/>
          </a:xfrm>
        </p:grpSpPr>
        <p:sp>
          <p:nvSpPr>
            <p:cNvPr id="156" name="Google Shape;156;p19"/>
            <p:cNvSpPr/>
            <p:nvPr/>
          </p:nvSpPr>
          <p:spPr>
            <a:xfrm>
              <a:off x="1830797" y="1438278"/>
              <a:ext cx="129757" cy="129602"/>
            </a:xfrm>
            <a:custGeom>
              <a:rect b="b" l="l" r="r" t="t"/>
              <a:pathLst>
                <a:path extrusionOk="0" h="10859" w="10872">
                  <a:moveTo>
                    <a:pt x="5430" y="0"/>
                  </a:moveTo>
                  <a:lnTo>
                    <a:pt x="3990" y="3977"/>
                  </a:lnTo>
                  <a:lnTo>
                    <a:pt x="1" y="5430"/>
                  </a:lnTo>
                  <a:lnTo>
                    <a:pt x="3990" y="6882"/>
                  </a:lnTo>
                  <a:lnTo>
                    <a:pt x="5430" y="10859"/>
                  </a:lnTo>
                  <a:lnTo>
                    <a:pt x="6883" y="6882"/>
                  </a:lnTo>
                  <a:lnTo>
                    <a:pt x="10871" y="5430"/>
                  </a:lnTo>
                  <a:lnTo>
                    <a:pt x="6883" y="3977"/>
                  </a:lnTo>
                  <a:lnTo>
                    <a:pt x="543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9"/>
            <p:cNvSpPr/>
            <p:nvPr/>
          </p:nvSpPr>
          <p:spPr>
            <a:xfrm>
              <a:off x="1830797" y="1560337"/>
              <a:ext cx="129757" cy="129757"/>
            </a:xfrm>
            <a:custGeom>
              <a:rect b="b" l="l" r="r" t="t"/>
              <a:pathLst>
                <a:path extrusionOk="0" h="10872" w="10872">
                  <a:moveTo>
                    <a:pt x="5430" y="1"/>
                  </a:moveTo>
                  <a:lnTo>
                    <a:pt x="3990" y="3977"/>
                  </a:lnTo>
                  <a:lnTo>
                    <a:pt x="1" y="5430"/>
                  </a:lnTo>
                  <a:lnTo>
                    <a:pt x="3990" y="6883"/>
                  </a:lnTo>
                  <a:lnTo>
                    <a:pt x="5430" y="10871"/>
                  </a:lnTo>
                  <a:lnTo>
                    <a:pt x="6883" y="6883"/>
                  </a:lnTo>
                  <a:lnTo>
                    <a:pt x="10871" y="5430"/>
                  </a:lnTo>
                  <a:lnTo>
                    <a:pt x="6883" y="3977"/>
                  </a:lnTo>
                  <a:lnTo>
                    <a:pt x="543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9"/>
            <p:cNvSpPr/>
            <p:nvPr/>
          </p:nvSpPr>
          <p:spPr>
            <a:xfrm>
              <a:off x="1830797" y="1682552"/>
              <a:ext cx="129757" cy="129602"/>
            </a:xfrm>
            <a:custGeom>
              <a:rect b="b" l="l" r="r" t="t"/>
              <a:pathLst>
                <a:path extrusionOk="0" h="10859" w="10872">
                  <a:moveTo>
                    <a:pt x="5430" y="0"/>
                  </a:moveTo>
                  <a:lnTo>
                    <a:pt x="3990" y="3977"/>
                  </a:lnTo>
                  <a:lnTo>
                    <a:pt x="1" y="5429"/>
                  </a:lnTo>
                  <a:lnTo>
                    <a:pt x="3990" y="6882"/>
                  </a:lnTo>
                  <a:lnTo>
                    <a:pt x="5430" y="10859"/>
                  </a:lnTo>
                  <a:lnTo>
                    <a:pt x="6883" y="6882"/>
                  </a:lnTo>
                  <a:lnTo>
                    <a:pt x="10871" y="5429"/>
                  </a:lnTo>
                  <a:lnTo>
                    <a:pt x="6883" y="3977"/>
                  </a:lnTo>
                  <a:lnTo>
                    <a:pt x="543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9" name="Google Shape;159;p1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60" name="Google Shape;160;p19"/>
          <p:cNvSpPr txBox="1"/>
          <p:nvPr>
            <p:ph idx="1" type="subTitle"/>
          </p:nvPr>
        </p:nvSpPr>
        <p:spPr>
          <a:xfrm>
            <a:off x="720000" y="1686750"/>
            <a:ext cx="2112000" cy="1220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161" name="Google Shape;161;p19"/>
          <p:cNvSpPr txBox="1"/>
          <p:nvPr>
            <p:ph idx="2" type="subTitle"/>
          </p:nvPr>
        </p:nvSpPr>
        <p:spPr>
          <a:xfrm>
            <a:off x="3645950" y="1686757"/>
            <a:ext cx="2114700" cy="1220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162" name="Google Shape;162;p19"/>
          <p:cNvSpPr txBox="1"/>
          <p:nvPr>
            <p:ph idx="3" type="subTitle"/>
          </p:nvPr>
        </p:nvSpPr>
        <p:spPr>
          <a:xfrm>
            <a:off x="720000" y="3554350"/>
            <a:ext cx="2114700" cy="1216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163" name="Google Shape;163;p19"/>
          <p:cNvSpPr txBox="1"/>
          <p:nvPr>
            <p:ph idx="4" type="subTitle"/>
          </p:nvPr>
        </p:nvSpPr>
        <p:spPr>
          <a:xfrm>
            <a:off x="3645950" y="3554349"/>
            <a:ext cx="2114700" cy="1216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164" name="Google Shape;164;p19"/>
          <p:cNvSpPr txBox="1"/>
          <p:nvPr>
            <p:ph idx="5" type="subTitle"/>
          </p:nvPr>
        </p:nvSpPr>
        <p:spPr>
          <a:xfrm>
            <a:off x="6317500" y="1686757"/>
            <a:ext cx="2114700" cy="1220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165" name="Google Shape;165;p19"/>
          <p:cNvSpPr txBox="1"/>
          <p:nvPr>
            <p:ph idx="6" type="subTitle"/>
          </p:nvPr>
        </p:nvSpPr>
        <p:spPr>
          <a:xfrm>
            <a:off x="6317522" y="3554350"/>
            <a:ext cx="2114700" cy="1216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166" name="Google Shape;166;p19"/>
          <p:cNvSpPr txBox="1"/>
          <p:nvPr>
            <p:ph idx="7" type="subTitle"/>
          </p:nvPr>
        </p:nvSpPr>
        <p:spPr>
          <a:xfrm>
            <a:off x="724153" y="1286700"/>
            <a:ext cx="2103000" cy="448200"/>
          </a:xfrm>
          <a:prstGeom prst="rect">
            <a:avLst/>
          </a:prstGeom>
          <a:solidFill>
            <a:schemeClr val="dk1"/>
          </a:solidFill>
        </p:spPr>
        <p:txBody>
          <a:bodyPr anchorCtr="0" anchor="ctr" bIns="91425" lIns="91425" spcFirstLastPara="1" rIns="91425" wrap="square" tIns="91425">
            <a:noAutofit/>
          </a:bodyPr>
          <a:lstStyle>
            <a:lvl1pPr lvl="0" rtl="0" algn="ctr">
              <a:lnSpc>
                <a:spcPct val="100000"/>
              </a:lnSpc>
              <a:spcBef>
                <a:spcPts val="0"/>
              </a:spcBef>
              <a:spcAft>
                <a:spcPts val="0"/>
              </a:spcAft>
              <a:buSzPts val="2400"/>
              <a:buFont typeface="Bebas Neue"/>
              <a:buNone/>
              <a:defRPr sz="2400">
                <a:solidFill>
                  <a:schemeClr val="dk2"/>
                </a:solidFill>
                <a:latin typeface="Anton"/>
                <a:ea typeface="Anton"/>
                <a:cs typeface="Anton"/>
                <a:sym typeface="Anton"/>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67" name="Google Shape;167;p19"/>
          <p:cNvSpPr txBox="1"/>
          <p:nvPr>
            <p:ph idx="8" type="subTitle"/>
          </p:nvPr>
        </p:nvSpPr>
        <p:spPr>
          <a:xfrm>
            <a:off x="3650104" y="1286700"/>
            <a:ext cx="2106600" cy="448200"/>
          </a:xfrm>
          <a:prstGeom prst="rect">
            <a:avLst/>
          </a:prstGeom>
          <a:solidFill>
            <a:schemeClr val="dk1"/>
          </a:solidFill>
        </p:spPr>
        <p:txBody>
          <a:bodyPr anchorCtr="0" anchor="ctr" bIns="91425" lIns="91425" spcFirstLastPara="1" rIns="91425" wrap="square" tIns="91425">
            <a:noAutofit/>
          </a:bodyPr>
          <a:lstStyle>
            <a:lvl1pPr lvl="0" rtl="0" algn="ctr">
              <a:lnSpc>
                <a:spcPct val="100000"/>
              </a:lnSpc>
              <a:spcBef>
                <a:spcPts val="0"/>
              </a:spcBef>
              <a:spcAft>
                <a:spcPts val="0"/>
              </a:spcAft>
              <a:buSzPts val="2400"/>
              <a:buFont typeface="Bebas Neue"/>
              <a:buNone/>
              <a:defRPr sz="2400">
                <a:solidFill>
                  <a:schemeClr val="dk2"/>
                </a:solidFill>
                <a:latin typeface="Anton"/>
                <a:ea typeface="Anton"/>
                <a:cs typeface="Anton"/>
                <a:sym typeface="Anton"/>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68" name="Google Shape;168;p19"/>
          <p:cNvSpPr txBox="1"/>
          <p:nvPr>
            <p:ph idx="9" type="subTitle"/>
          </p:nvPr>
        </p:nvSpPr>
        <p:spPr>
          <a:xfrm>
            <a:off x="6321650" y="1286700"/>
            <a:ext cx="2106300" cy="448200"/>
          </a:xfrm>
          <a:prstGeom prst="rect">
            <a:avLst/>
          </a:prstGeom>
          <a:solidFill>
            <a:schemeClr val="dk1"/>
          </a:solidFill>
        </p:spPr>
        <p:txBody>
          <a:bodyPr anchorCtr="0" anchor="ctr" bIns="91425" lIns="91425" spcFirstLastPara="1" rIns="91425" wrap="square" tIns="91425">
            <a:noAutofit/>
          </a:bodyPr>
          <a:lstStyle>
            <a:lvl1pPr lvl="0" rtl="0" algn="ctr">
              <a:lnSpc>
                <a:spcPct val="100000"/>
              </a:lnSpc>
              <a:spcBef>
                <a:spcPts val="0"/>
              </a:spcBef>
              <a:spcAft>
                <a:spcPts val="0"/>
              </a:spcAft>
              <a:buSzPts val="2400"/>
              <a:buFont typeface="Bebas Neue"/>
              <a:buNone/>
              <a:defRPr sz="2400">
                <a:solidFill>
                  <a:schemeClr val="dk2"/>
                </a:solidFill>
                <a:latin typeface="Anton"/>
                <a:ea typeface="Anton"/>
                <a:cs typeface="Anton"/>
                <a:sym typeface="Anton"/>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69" name="Google Shape;169;p19"/>
          <p:cNvSpPr txBox="1"/>
          <p:nvPr>
            <p:ph idx="13" type="subTitle"/>
          </p:nvPr>
        </p:nvSpPr>
        <p:spPr>
          <a:xfrm>
            <a:off x="724158" y="3151092"/>
            <a:ext cx="2106900" cy="448200"/>
          </a:xfrm>
          <a:prstGeom prst="rect">
            <a:avLst/>
          </a:prstGeom>
          <a:solidFill>
            <a:schemeClr val="dk1"/>
          </a:solidFill>
        </p:spPr>
        <p:txBody>
          <a:bodyPr anchorCtr="0" anchor="ctr" bIns="91425" lIns="91425" spcFirstLastPara="1" rIns="91425" wrap="square" tIns="91425">
            <a:noAutofit/>
          </a:bodyPr>
          <a:lstStyle>
            <a:lvl1pPr lvl="0" rtl="0" algn="ctr">
              <a:lnSpc>
                <a:spcPct val="100000"/>
              </a:lnSpc>
              <a:spcBef>
                <a:spcPts val="0"/>
              </a:spcBef>
              <a:spcAft>
                <a:spcPts val="0"/>
              </a:spcAft>
              <a:buSzPts val="2400"/>
              <a:buFont typeface="Bebas Neue"/>
              <a:buNone/>
              <a:defRPr sz="2400">
                <a:solidFill>
                  <a:schemeClr val="dk2"/>
                </a:solidFill>
                <a:latin typeface="Anton"/>
                <a:ea typeface="Anton"/>
                <a:cs typeface="Anton"/>
                <a:sym typeface="Anton"/>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70" name="Google Shape;170;p19"/>
          <p:cNvSpPr txBox="1"/>
          <p:nvPr>
            <p:ph idx="14" type="subTitle"/>
          </p:nvPr>
        </p:nvSpPr>
        <p:spPr>
          <a:xfrm>
            <a:off x="3650104" y="3151090"/>
            <a:ext cx="2106600" cy="448200"/>
          </a:xfrm>
          <a:prstGeom prst="rect">
            <a:avLst/>
          </a:prstGeom>
          <a:solidFill>
            <a:schemeClr val="dk1"/>
          </a:solidFill>
        </p:spPr>
        <p:txBody>
          <a:bodyPr anchorCtr="0" anchor="ctr" bIns="91425" lIns="91425" spcFirstLastPara="1" rIns="91425" wrap="square" tIns="91425">
            <a:noAutofit/>
          </a:bodyPr>
          <a:lstStyle>
            <a:lvl1pPr lvl="0" rtl="0" algn="ctr">
              <a:lnSpc>
                <a:spcPct val="100000"/>
              </a:lnSpc>
              <a:spcBef>
                <a:spcPts val="0"/>
              </a:spcBef>
              <a:spcAft>
                <a:spcPts val="0"/>
              </a:spcAft>
              <a:buSzPts val="2400"/>
              <a:buFont typeface="Bebas Neue"/>
              <a:buNone/>
              <a:defRPr sz="2400">
                <a:solidFill>
                  <a:schemeClr val="dk2"/>
                </a:solidFill>
                <a:latin typeface="Anton"/>
                <a:ea typeface="Anton"/>
                <a:cs typeface="Anton"/>
                <a:sym typeface="Anton"/>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71" name="Google Shape;171;p19"/>
          <p:cNvSpPr txBox="1"/>
          <p:nvPr>
            <p:ph idx="15" type="subTitle"/>
          </p:nvPr>
        </p:nvSpPr>
        <p:spPr>
          <a:xfrm>
            <a:off x="6321673" y="3151091"/>
            <a:ext cx="2106300" cy="448200"/>
          </a:xfrm>
          <a:prstGeom prst="rect">
            <a:avLst/>
          </a:prstGeom>
          <a:solidFill>
            <a:schemeClr val="dk1"/>
          </a:solidFill>
        </p:spPr>
        <p:txBody>
          <a:bodyPr anchorCtr="0" anchor="ctr" bIns="91425" lIns="91425" spcFirstLastPara="1" rIns="91425" wrap="square" tIns="91425">
            <a:noAutofit/>
          </a:bodyPr>
          <a:lstStyle>
            <a:lvl1pPr lvl="0" rtl="0" algn="ctr">
              <a:lnSpc>
                <a:spcPct val="100000"/>
              </a:lnSpc>
              <a:spcBef>
                <a:spcPts val="0"/>
              </a:spcBef>
              <a:spcAft>
                <a:spcPts val="0"/>
              </a:spcAft>
              <a:buSzPts val="2400"/>
              <a:buFont typeface="Bebas Neue"/>
              <a:buNone/>
              <a:defRPr sz="2400">
                <a:solidFill>
                  <a:schemeClr val="dk2"/>
                </a:solidFill>
                <a:latin typeface="Anton"/>
                <a:ea typeface="Anton"/>
                <a:cs typeface="Anton"/>
                <a:sym typeface="Anton"/>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_1">
    <p:spTree>
      <p:nvGrpSpPr>
        <p:cNvPr id="172" name="Shape 172"/>
        <p:cNvGrpSpPr/>
        <p:nvPr/>
      </p:nvGrpSpPr>
      <p:grpSpPr>
        <a:xfrm>
          <a:off x="0" y="0"/>
          <a:ext cx="0" cy="0"/>
          <a:chOff x="0" y="0"/>
          <a:chExt cx="0" cy="0"/>
        </a:xfrm>
      </p:grpSpPr>
      <p:pic>
        <p:nvPicPr>
          <p:cNvPr id="173" name="Google Shape;173;p20"/>
          <p:cNvPicPr preferRelativeResize="0"/>
          <p:nvPr/>
        </p:nvPicPr>
        <p:blipFill>
          <a:blip r:embed="rId2">
            <a:alphaModFix/>
          </a:blip>
          <a:stretch>
            <a:fillRect/>
          </a:stretch>
        </p:blipFill>
        <p:spPr>
          <a:xfrm rot="4">
            <a:off x="1242850" y="1363638"/>
            <a:ext cx="8247598" cy="4478157"/>
          </a:xfrm>
          <a:prstGeom prst="rect">
            <a:avLst/>
          </a:prstGeom>
          <a:noFill/>
          <a:ln>
            <a:noFill/>
          </a:ln>
          <a:effectLst>
            <a:outerShdw blurRad="400050" rotWithShape="0" algn="bl" dir="5400000" dist="76200">
              <a:schemeClr val="accent1">
                <a:alpha val="50000"/>
              </a:schemeClr>
            </a:outerShdw>
          </a:effectLst>
        </p:spPr>
      </p:pic>
      <p:sp>
        <p:nvSpPr>
          <p:cNvPr id="174" name="Google Shape;174;p20"/>
          <p:cNvSpPr txBox="1"/>
          <p:nvPr>
            <p:ph type="title"/>
          </p:nvPr>
        </p:nvSpPr>
        <p:spPr>
          <a:xfrm>
            <a:off x="722414" y="540000"/>
            <a:ext cx="4448100" cy="1058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sz="9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75" name="Google Shape;175;p20"/>
          <p:cNvSpPr txBox="1"/>
          <p:nvPr>
            <p:ph idx="1" type="subTitle"/>
          </p:nvPr>
        </p:nvSpPr>
        <p:spPr>
          <a:xfrm>
            <a:off x="722376" y="1841450"/>
            <a:ext cx="4448100" cy="1058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176" name="Google Shape;176;p20"/>
          <p:cNvSpPr txBox="1"/>
          <p:nvPr/>
        </p:nvSpPr>
        <p:spPr>
          <a:xfrm>
            <a:off x="722376" y="3611950"/>
            <a:ext cx="4945800" cy="556200"/>
          </a:xfrm>
          <a:prstGeom prst="rect">
            <a:avLst/>
          </a:prstGeom>
          <a:noFill/>
          <a:ln>
            <a:noFill/>
          </a:ln>
        </p:spPr>
        <p:txBody>
          <a:bodyPr anchorCtr="0" anchor="t" bIns="91425" lIns="91425" spcFirstLastPara="1" rIns="91425" wrap="square" tIns="91425">
            <a:noAutofit/>
          </a:bodyPr>
          <a:lstStyle/>
          <a:p>
            <a:pPr indent="0" lvl="0" marL="0" rtl="0" algn="l">
              <a:spcBef>
                <a:spcPts val="300"/>
              </a:spcBef>
              <a:spcAft>
                <a:spcPts val="0"/>
              </a:spcAft>
              <a:buNone/>
            </a:pPr>
            <a:r>
              <a:rPr b="1" lang="en" sz="1200">
                <a:solidFill>
                  <a:schemeClr val="dk1"/>
                </a:solidFill>
                <a:latin typeface="Lato"/>
                <a:ea typeface="Lato"/>
                <a:cs typeface="Lato"/>
                <a:sym typeface="Lato"/>
              </a:rPr>
              <a:t>CREDITS:</a:t>
            </a:r>
            <a:r>
              <a:rPr lang="en" sz="1200">
                <a:solidFill>
                  <a:schemeClr val="dk1"/>
                </a:solidFill>
                <a:latin typeface="Lato"/>
                <a:ea typeface="Lato"/>
                <a:cs typeface="Lato"/>
                <a:sym typeface="Lato"/>
              </a:rPr>
              <a:t> This presentation template was created by </a:t>
            </a:r>
            <a:r>
              <a:rPr b="1" lang="en" sz="1200" u="sng">
                <a:solidFill>
                  <a:schemeClr val="dk1"/>
                </a:solidFill>
                <a:latin typeface="Lato"/>
                <a:ea typeface="Lato"/>
                <a:cs typeface="Lato"/>
                <a:sym typeface="Lato"/>
                <a:hlinkClick r:id="rId3">
                  <a:extLst>
                    <a:ext uri="{A12FA001-AC4F-418D-AE19-62706E023703}">
                      <ahyp:hlinkClr val="tx"/>
                    </a:ext>
                  </a:extLst>
                </a:hlinkClick>
              </a:rPr>
              <a:t>Slidesgo</a:t>
            </a:r>
            <a:r>
              <a:rPr lang="en" sz="1200">
                <a:solidFill>
                  <a:schemeClr val="dk1"/>
                </a:solidFill>
                <a:latin typeface="Lato"/>
                <a:ea typeface="Lato"/>
                <a:cs typeface="Lato"/>
                <a:sym typeface="Lato"/>
              </a:rPr>
              <a:t>, and includes icons by </a:t>
            </a:r>
            <a:r>
              <a:rPr b="1" lang="en" sz="1200" u="sng">
                <a:solidFill>
                  <a:schemeClr val="dk1"/>
                </a:solidFill>
                <a:latin typeface="Lato"/>
                <a:ea typeface="Lato"/>
                <a:cs typeface="Lato"/>
                <a:sym typeface="Lato"/>
                <a:hlinkClick r:id="rId4">
                  <a:extLst>
                    <a:ext uri="{A12FA001-AC4F-418D-AE19-62706E023703}">
                      <ahyp:hlinkClr val="tx"/>
                    </a:ext>
                  </a:extLst>
                </a:hlinkClick>
              </a:rPr>
              <a:t>Flaticon</a:t>
            </a:r>
            <a:r>
              <a:rPr lang="en" sz="1200">
                <a:solidFill>
                  <a:schemeClr val="dk1"/>
                </a:solidFill>
                <a:latin typeface="Lato"/>
                <a:ea typeface="Lato"/>
                <a:cs typeface="Lato"/>
                <a:sym typeface="Lato"/>
              </a:rPr>
              <a:t>, and infographics &amp; images by </a:t>
            </a:r>
            <a:r>
              <a:rPr b="1" lang="en" sz="1200" u="sng">
                <a:solidFill>
                  <a:schemeClr val="dk1"/>
                </a:solidFill>
                <a:latin typeface="Lato"/>
                <a:ea typeface="Lato"/>
                <a:cs typeface="Lato"/>
                <a:sym typeface="Lato"/>
                <a:hlinkClick r:id="rId5">
                  <a:extLst>
                    <a:ext uri="{A12FA001-AC4F-418D-AE19-62706E023703}">
                      <ahyp:hlinkClr val="tx"/>
                    </a:ext>
                  </a:extLst>
                </a:hlinkClick>
              </a:rPr>
              <a:t>Freepik</a:t>
            </a:r>
            <a:r>
              <a:rPr lang="en" sz="1200" u="sng">
                <a:solidFill>
                  <a:schemeClr val="dk1"/>
                </a:solidFill>
                <a:latin typeface="Lato"/>
                <a:ea typeface="Lato"/>
                <a:cs typeface="Lato"/>
                <a:sym typeface="Lato"/>
              </a:rPr>
              <a:t> </a:t>
            </a:r>
            <a:endParaRPr b="1" sz="1200" u="sng">
              <a:solidFill>
                <a:schemeClr val="dk1"/>
              </a:solidFill>
              <a:latin typeface="Lato"/>
              <a:ea typeface="Lato"/>
              <a:cs typeface="Lato"/>
              <a:sym typeface="Lato"/>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6" name="Shape 16"/>
        <p:cNvGrpSpPr/>
        <p:nvPr/>
      </p:nvGrpSpPr>
      <p:grpSpPr>
        <a:xfrm>
          <a:off x="0" y="0"/>
          <a:ext cx="0" cy="0"/>
          <a:chOff x="0" y="0"/>
          <a:chExt cx="0" cy="0"/>
        </a:xfrm>
      </p:grpSpPr>
      <p:pic>
        <p:nvPicPr>
          <p:cNvPr id="17" name="Google Shape;17;p3"/>
          <p:cNvPicPr preferRelativeResize="0"/>
          <p:nvPr/>
        </p:nvPicPr>
        <p:blipFill rotWithShape="1">
          <a:blip r:embed="rId2">
            <a:alphaModFix/>
          </a:blip>
          <a:srcRect b="0" l="0" r="43927" t="0"/>
          <a:stretch/>
        </p:blipFill>
        <p:spPr>
          <a:xfrm flipH="1">
            <a:off x="-5328" y="449350"/>
            <a:ext cx="4383601" cy="4244824"/>
          </a:xfrm>
          <a:prstGeom prst="rect">
            <a:avLst/>
          </a:prstGeom>
          <a:noFill/>
          <a:ln>
            <a:noFill/>
          </a:ln>
        </p:spPr>
      </p:pic>
      <p:pic>
        <p:nvPicPr>
          <p:cNvPr id="18" name="Google Shape;18;p3"/>
          <p:cNvPicPr preferRelativeResize="0"/>
          <p:nvPr/>
        </p:nvPicPr>
        <p:blipFill rotWithShape="1">
          <a:blip r:embed="rId2">
            <a:alphaModFix/>
          </a:blip>
          <a:srcRect b="0" l="48427" r="0" t="49106"/>
          <a:stretch/>
        </p:blipFill>
        <p:spPr>
          <a:xfrm rot="10800000">
            <a:off x="5129274" y="3012876"/>
            <a:ext cx="4031877" cy="2160324"/>
          </a:xfrm>
          <a:prstGeom prst="rect">
            <a:avLst/>
          </a:prstGeom>
          <a:noFill/>
          <a:ln>
            <a:noFill/>
          </a:ln>
        </p:spPr>
      </p:pic>
      <p:sp>
        <p:nvSpPr>
          <p:cNvPr id="19" name="Google Shape;19;p3"/>
          <p:cNvSpPr txBox="1"/>
          <p:nvPr>
            <p:ph type="title"/>
          </p:nvPr>
        </p:nvSpPr>
        <p:spPr>
          <a:xfrm>
            <a:off x="713225" y="2199415"/>
            <a:ext cx="4383600" cy="1667100"/>
          </a:xfrm>
          <a:prstGeom prst="rect">
            <a:avLst/>
          </a:prstGeom>
        </p:spPr>
        <p:txBody>
          <a:bodyPr anchorCtr="0" anchor="ctr" bIns="91425" lIns="91425" spcFirstLastPara="1" rIns="91425" wrap="square" tIns="91425">
            <a:noAutofit/>
          </a:bodyPr>
          <a:lstStyle>
            <a:lvl1pPr lvl="0">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20" name="Google Shape;20;p3"/>
          <p:cNvSpPr txBox="1"/>
          <p:nvPr>
            <p:ph hasCustomPrompt="1" idx="2" type="title"/>
          </p:nvPr>
        </p:nvSpPr>
        <p:spPr>
          <a:xfrm>
            <a:off x="713225" y="1276985"/>
            <a:ext cx="900900" cy="841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60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grpSp>
        <p:nvGrpSpPr>
          <p:cNvPr id="21" name="Google Shape;21;p3"/>
          <p:cNvGrpSpPr/>
          <p:nvPr/>
        </p:nvGrpSpPr>
        <p:grpSpPr>
          <a:xfrm rot="5400000">
            <a:off x="8318085" y="749087"/>
            <a:ext cx="620554" cy="201452"/>
            <a:chOff x="2065129" y="1137027"/>
            <a:chExt cx="222397" cy="72195"/>
          </a:xfrm>
        </p:grpSpPr>
        <p:sp>
          <p:nvSpPr>
            <p:cNvPr id="22" name="Google Shape;22;p3"/>
            <p:cNvSpPr/>
            <p:nvPr/>
          </p:nvSpPr>
          <p:spPr>
            <a:xfrm>
              <a:off x="2143136" y="1137027"/>
              <a:ext cx="72207" cy="72195"/>
            </a:xfrm>
            <a:custGeom>
              <a:rect b="b" l="l" r="r" t="t"/>
              <a:pathLst>
                <a:path extrusionOk="0" h="6049" w="6050">
                  <a:moveTo>
                    <a:pt x="3025" y="0"/>
                  </a:moveTo>
                  <a:lnTo>
                    <a:pt x="2215" y="2215"/>
                  </a:lnTo>
                  <a:lnTo>
                    <a:pt x="1" y="3024"/>
                  </a:lnTo>
                  <a:lnTo>
                    <a:pt x="2227" y="3834"/>
                  </a:lnTo>
                  <a:lnTo>
                    <a:pt x="3037" y="6048"/>
                  </a:lnTo>
                  <a:lnTo>
                    <a:pt x="3835" y="3834"/>
                  </a:lnTo>
                  <a:lnTo>
                    <a:pt x="6049" y="3024"/>
                  </a:lnTo>
                  <a:lnTo>
                    <a:pt x="3835" y="2215"/>
                  </a:lnTo>
                  <a:lnTo>
                    <a:pt x="302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a:off x="2215331" y="1137027"/>
              <a:ext cx="72195" cy="72052"/>
            </a:xfrm>
            <a:custGeom>
              <a:rect b="b" l="l" r="r" t="t"/>
              <a:pathLst>
                <a:path extrusionOk="0" fill="none" h="6037" w="6049">
                  <a:moveTo>
                    <a:pt x="2215" y="3822"/>
                  </a:moveTo>
                  <a:lnTo>
                    <a:pt x="3024" y="6037"/>
                  </a:lnTo>
                  <a:lnTo>
                    <a:pt x="3834" y="3822"/>
                  </a:lnTo>
                  <a:lnTo>
                    <a:pt x="6049" y="3012"/>
                  </a:lnTo>
                  <a:lnTo>
                    <a:pt x="3834" y="2215"/>
                  </a:lnTo>
                  <a:lnTo>
                    <a:pt x="3024" y="0"/>
                  </a:lnTo>
                  <a:lnTo>
                    <a:pt x="2215" y="2215"/>
                  </a:lnTo>
                  <a:lnTo>
                    <a:pt x="0" y="3024"/>
                  </a:lnTo>
                  <a:close/>
                </a:path>
              </a:pathLst>
            </a:custGeom>
            <a:solidFill>
              <a:schemeClr val="dk1"/>
            </a:solidFill>
            <a:ln cap="flat" cmpd="sng" w="56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a:off x="2065129" y="1137158"/>
              <a:ext cx="72052" cy="72064"/>
            </a:xfrm>
            <a:custGeom>
              <a:rect b="b" l="l" r="r" t="t"/>
              <a:pathLst>
                <a:path extrusionOk="0" fill="none" h="6038" w="6037">
                  <a:moveTo>
                    <a:pt x="2215" y="3835"/>
                  </a:moveTo>
                  <a:lnTo>
                    <a:pt x="3025" y="6037"/>
                  </a:lnTo>
                  <a:lnTo>
                    <a:pt x="3822" y="3823"/>
                  </a:lnTo>
                  <a:lnTo>
                    <a:pt x="6037" y="3013"/>
                  </a:lnTo>
                  <a:lnTo>
                    <a:pt x="3822" y="2216"/>
                  </a:lnTo>
                  <a:lnTo>
                    <a:pt x="3013" y="1"/>
                  </a:lnTo>
                  <a:lnTo>
                    <a:pt x="2215" y="2216"/>
                  </a:lnTo>
                  <a:lnTo>
                    <a:pt x="0" y="3025"/>
                  </a:lnTo>
                  <a:close/>
                </a:path>
              </a:pathLst>
            </a:custGeom>
            <a:solidFill>
              <a:schemeClr val="dk1"/>
            </a:solidFill>
            <a:ln cap="flat" cmpd="sng" w="56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177" name="Shape 177"/>
        <p:cNvGrpSpPr/>
        <p:nvPr/>
      </p:nvGrpSpPr>
      <p:grpSpPr>
        <a:xfrm>
          <a:off x="0" y="0"/>
          <a:ext cx="0" cy="0"/>
          <a:chOff x="0" y="0"/>
          <a:chExt cx="0" cy="0"/>
        </a:xfrm>
      </p:grpSpPr>
      <p:pic>
        <p:nvPicPr>
          <p:cNvPr id="178" name="Google Shape;178;p21"/>
          <p:cNvPicPr preferRelativeResize="0"/>
          <p:nvPr/>
        </p:nvPicPr>
        <p:blipFill rotWithShape="1">
          <a:blip r:embed="rId2">
            <a:alphaModFix/>
          </a:blip>
          <a:srcRect b="0" l="12464" r="0" t="0"/>
          <a:stretch/>
        </p:blipFill>
        <p:spPr>
          <a:xfrm flipH="1">
            <a:off x="1778107" y="-266873"/>
            <a:ext cx="7379876" cy="4577801"/>
          </a:xfrm>
          <a:prstGeom prst="rect">
            <a:avLst/>
          </a:prstGeom>
          <a:noFill/>
          <a:ln>
            <a:noFill/>
          </a:ln>
        </p:spPr>
      </p:pic>
      <p:grpSp>
        <p:nvGrpSpPr>
          <p:cNvPr id="179" name="Google Shape;179;p21"/>
          <p:cNvGrpSpPr/>
          <p:nvPr/>
        </p:nvGrpSpPr>
        <p:grpSpPr>
          <a:xfrm>
            <a:off x="185016" y="3428979"/>
            <a:ext cx="238844" cy="688268"/>
            <a:chOff x="1830797" y="1438278"/>
            <a:chExt cx="129757" cy="373876"/>
          </a:xfrm>
        </p:grpSpPr>
        <p:sp>
          <p:nvSpPr>
            <p:cNvPr id="180" name="Google Shape;180;p21"/>
            <p:cNvSpPr/>
            <p:nvPr/>
          </p:nvSpPr>
          <p:spPr>
            <a:xfrm>
              <a:off x="1830797" y="1438278"/>
              <a:ext cx="129757" cy="129602"/>
            </a:xfrm>
            <a:custGeom>
              <a:rect b="b" l="l" r="r" t="t"/>
              <a:pathLst>
                <a:path extrusionOk="0" h="10859" w="10872">
                  <a:moveTo>
                    <a:pt x="5430" y="0"/>
                  </a:moveTo>
                  <a:lnTo>
                    <a:pt x="3990" y="3977"/>
                  </a:lnTo>
                  <a:lnTo>
                    <a:pt x="1" y="5430"/>
                  </a:lnTo>
                  <a:lnTo>
                    <a:pt x="3990" y="6882"/>
                  </a:lnTo>
                  <a:lnTo>
                    <a:pt x="5430" y="10859"/>
                  </a:lnTo>
                  <a:lnTo>
                    <a:pt x="6883" y="6882"/>
                  </a:lnTo>
                  <a:lnTo>
                    <a:pt x="10871" y="5430"/>
                  </a:lnTo>
                  <a:lnTo>
                    <a:pt x="6883" y="3977"/>
                  </a:lnTo>
                  <a:lnTo>
                    <a:pt x="543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21"/>
            <p:cNvSpPr/>
            <p:nvPr/>
          </p:nvSpPr>
          <p:spPr>
            <a:xfrm>
              <a:off x="1830797" y="1560337"/>
              <a:ext cx="129757" cy="129757"/>
            </a:xfrm>
            <a:custGeom>
              <a:rect b="b" l="l" r="r" t="t"/>
              <a:pathLst>
                <a:path extrusionOk="0" h="10872" w="10872">
                  <a:moveTo>
                    <a:pt x="5430" y="1"/>
                  </a:moveTo>
                  <a:lnTo>
                    <a:pt x="3990" y="3977"/>
                  </a:lnTo>
                  <a:lnTo>
                    <a:pt x="1" y="5430"/>
                  </a:lnTo>
                  <a:lnTo>
                    <a:pt x="3990" y="6883"/>
                  </a:lnTo>
                  <a:lnTo>
                    <a:pt x="5430" y="10871"/>
                  </a:lnTo>
                  <a:lnTo>
                    <a:pt x="6883" y="6883"/>
                  </a:lnTo>
                  <a:lnTo>
                    <a:pt x="10871" y="5430"/>
                  </a:lnTo>
                  <a:lnTo>
                    <a:pt x="6883" y="3977"/>
                  </a:lnTo>
                  <a:lnTo>
                    <a:pt x="543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21"/>
            <p:cNvSpPr/>
            <p:nvPr/>
          </p:nvSpPr>
          <p:spPr>
            <a:xfrm>
              <a:off x="1830797" y="1682552"/>
              <a:ext cx="129757" cy="129602"/>
            </a:xfrm>
            <a:custGeom>
              <a:rect b="b" l="l" r="r" t="t"/>
              <a:pathLst>
                <a:path extrusionOk="0" h="10859" w="10872">
                  <a:moveTo>
                    <a:pt x="5430" y="0"/>
                  </a:moveTo>
                  <a:lnTo>
                    <a:pt x="3990" y="3977"/>
                  </a:lnTo>
                  <a:lnTo>
                    <a:pt x="1" y="5429"/>
                  </a:lnTo>
                  <a:lnTo>
                    <a:pt x="3990" y="6882"/>
                  </a:lnTo>
                  <a:lnTo>
                    <a:pt x="5430" y="10859"/>
                  </a:lnTo>
                  <a:lnTo>
                    <a:pt x="6883" y="6882"/>
                  </a:lnTo>
                  <a:lnTo>
                    <a:pt x="10871" y="5429"/>
                  </a:lnTo>
                  <a:lnTo>
                    <a:pt x="6883" y="3977"/>
                  </a:lnTo>
                  <a:lnTo>
                    <a:pt x="543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3" name="Google Shape;183;p21"/>
          <p:cNvGrpSpPr/>
          <p:nvPr/>
        </p:nvGrpSpPr>
        <p:grpSpPr>
          <a:xfrm>
            <a:off x="423856" y="3804476"/>
            <a:ext cx="1571385" cy="2609391"/>
            <a:chOff x="-2915381" y="1168517"/>
            <a:chExt cx="1648536" cy="2645637"/>
          </a:xfrm>
        </p:grpSpPr>
        <p:sp>
          <p:nvSpPr>
            <p:cNvPr id="184" name="Google Shape;184;p21"/>
            <p:cNvSpPr/>
            <p:nvPr/>
          </p:nvSpPr>
          <p:spPr>
            <a:xfrm rot="-5400000">
              <a:off x="-3403151" y="1804777"/>
              <a:ext cx="2627265" cy="1372849"/>
            </a:xfrm>
            <a:custGeom>
              <a:rect b="b" l="l" r="r" t="t"/>
              <a:pathLst>
                <a:path extrusionOk="0" h="61425" w="117551">
                  <a:moveTo>
                    <a:pt x="116324" y="1226"/>
                  </a:moveTo>
                  <a:lnTo>
                    <a:pt x="116324" y="60198"/>
                  </a:lnTo>
                  <a:lnTo>
                    <a:pt x="1215" y="60198"/>
                  </a:lnTo>
                  <a:lnTo>
                    <a:pt x="1215" y="1226"/>
                  </a:lnTo>
                  <a:close/>
                  <a:moveTo>
                    <a:pt x="0" y="0"/>
                  </a:moveTo>
                  <a:lnTo>
                    <a:pt x="0" y="61424"/>
                  </a:lnTo>
                  <a:lnTo>
                    <a:pt x="117551" y="61424"/>
                  </a:lnTo>
                  <a:lnTo>
                    <a:pt x="1175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21"/>
            <p:cNvSpPr/>
            <p:nvPr/>
          </p:nvSpPr>
          <p:spPr>
            <a:xfrm rot="-5400000">
              <a:off x="-2523812" y="2684115"/>
              <a:ext cx="868588" cy="1372849"/>
            </a:xfrm>
            <a:custGeom>
              <a:rect b="b" l="l" r="r" t="t"/>
              <a:pathLst>
                <a:path extrusionOk="0" h="61425" w="38863">
                  <a:moveTo>
                    <a:pt x="8156" y="0"/>
                  </a:moveTo>
                  <a:cubicBezTo>
                    <a:pt x="6716" y="0"/>
                    <a:pt x="5299" y="107"/>
                    <a:pt x="3906" y="298"/>
                  </a:cubicBezTo>
                  <a:cubicBezTo>
                    <a:pt x="3144" y="405"/>
                    <a:pt x="2370" y="536"/>
                    <a:pt x="1620" y="703"/>
                  </a:cubicBezTo>
                  <a:cubicBezTo>
                    <a:pt x="1072" y="822"/>
                    <a:pt x="536" y="953"/>
                    <a:pt x="0" y="1107"/>
                  </a:cubicBezTo>
                  <a:lnTo>
                    <a:pt x="0" y="2369"/>
                  </a:lnTo>
                  <a:cubicBezTo>
                    <a:pt x="393" y="2250"/>
                    <a:pt x="810" y="2143"/>
                    <a:pt x="1215" y="2048"/>
                  </a:cubicBezTo>
                  <a:lnTo>
                    <a:pt x="1215" y="1226"/>
                  </a:lnTo>
                  <a:lnTo>
                    <a:pt x="8156" y="1226"/>
                  </a:lnTo>
                  <a:cubicBezTo>
                    <a:pt x="8549" y="1226"/>
                    <a:pt x="8954" y="1226"/>
                    <a:pt x="9347" y="1250"/>
                  </a:cubicBezTo>
                  <a:cubicBezTo>
                    <a:pt x="9764" y="1262"/>
                    <a:pt x="10168" y="1286"/>
                    <a:pt x="10573" y="1322"/>
                  </a:cubicBezTo>
                  <a:cubicBezTo>
                    <a:pt x="15693" y="1738"/>
                    <a:pt x="20443" y="3465"/>
                    <a:pt x="24492" y="6167"/>
                  </a:cubicBezTo>
                  <a:cubicBezTo>
                    <a:pt x="24623" y="6263"/>
                    <a:pt x="24765" y="6358"/>
                    <a:pt x="24896" y="6453"/>
                  </a:cubicBezTo>
                  <a:cubicBezTo>
                    <a:pt x="24920" y="6465"/>
                    <a:pt x="24932" y="6477"/>
                    <a:pt x="24956" y="6489"/>
                  </a:cubicBezTo>
                  <a:cubicBezTo>
                    <a:pt x="26051" y="7251"/>
                    <a:pt x="27099" y="8096"/>
                    <a:pt x="28087" y="9001"/>
                  </a:cubicBezTo>
                  <a:cubicBezTo>
                    <a:pt x="33350" y="13823"/>
                    <a:pt x="36850" y="20538"/>
                    <a:pt x="37517" y="28063"/>
                  </a:cubicBezTo>
                  <a:cubicBezTo>
                    <a:pt x="37600" y="28932"/>
                    <a:pt x="37636" y="29813"/>
                    <a:pt x="37636" y="30706"/>
                  </a:cubicBezTo>
                  <a:cubicBezTo>
                    <a:pt x="37636" y="38350"/>
                    <a:pt x="34719" y="45315"/>
                    <a:pt x="29945" y="50554"/>
                  </a:cubicBezTo>
                  <a:cubicBezTo>
                    <a:pt x="28385" y="52268"/>
                    <a:pt x="26623" y="53804"/>
                    <a:pt x="24694" y="55114"/>
                  </a:cubicBezTo>
                  <a:cubicBezTo>
                    <a:pt x="24503" y="55245"/>
                    <a:pt x="24313" y="55364"/>
                    <a:pt x="24122" y="55495"/>
                  </a:cubicBezTo>
                  <a:cubicBezTo>
                    <a:pt x="20158" y="58055"/>
                    <a:pt x="15538" y="59698"/>
                    <a:pt x="10573" y="60103"/>
                  </a:cubicBezTo>
                  <a:cubicBezTo>
                    <a:pt x="10168" y="60138"/>
                    <a:pt x="9764" y="60162"/>
                    <a:pt x="9347" y="60174"/>
                  </a:cubicBezTo>
                  <a:cubicBezTo>
                    <a:pt x="8954" y="60198"/>
                    <a:pt x="8549" y="60198"/>
                    <a:pt x="8156" y="60198"/>
                  </a:cubicBezTo>
                  <a:lnTo>
                    <a:pt x="1215" y="60198"/>
                  </a:lnTo>
                  <a:lnTo>
                    <a:pt x="1215" y="59376"/>
                  </a:lnTo>
                  <a:cubicBezTo>
                    <a:pt x="810" y="59281"/>
                    <a:pt x="393" y="59174"/>
                    <a:pt x="0" y="59055"/>
                  </a:cubicBezTo>
                  <a:lnTo>
                    <a:pt x="0" y="60317"/>
                  </a:lnTo>
                  <a:cubicBezTo>
                    <a:pt x="536" y="60472"/>
                    <a:pt x="1072" y="60603"/>
                    <a:pt x="1620" y="60722"/>
                  </a:cubicBezTo>
                  <a:cubicBezTo>
                    <a:pt x="2429" y="60900"/>
                    <a:pt x="3239" y="61043"/>
                    <a:pt x="4060" y="61150"/>
                  </a:cubicBezTo>
                  <a:cubicBezTo>
                    <a:pt x="5406" y="61329"/>
                    <a:pt x="6763" y="61424"/>
                    <a:pt x="8156" y="61424"/>
                  </a:cubicBezTo>
                  <a:cubicBezTo>
                    <a:pt x="11121" y="61424"/>
                    <a:pt x="14002" y="60996"/>
                    <a:pt x="16729" y="60198"/>
                  </a:cubicBezTo>
                  <a:cubicBezTo>
                    <a:pt x="19169" y="59495"/>
                    <a:pt x="21479" y="58483"/>
                    <a:pt x="23634" y="57221"/>
                  </a:cubicBezTo>
                  <a:cubicBezTo>
                    <a:pt x="23991" y="57007"/>
                    <a:pt x="24349" y="56793"/>
                    <a:pt x="24694" y="56567"/>
                  </a:cubicBezTo>
                  <a:cubicBezTo>
                    <a:pt x="27278" y="54912"/>
                    <a:pt x="29587" y="52888"/>
                    <a:pt x="31564" y="50554"/>
                  </a:cubicBezTo>
                  <a:cubicBezTo>
                    <a:pt x="36112" y="45196"/>
                    <a:pt x="38862" y="38267"/>
                    <a:pt x="38862" y="30706"/>
                  </a:cubicBezTo>
                  <a:cubicBezTo>
                    <a:pt x="38862" y="29980"/>
                    <a:pt x="38839" y="29254"/>
                    <a:pt x="38779" y="28539"/>
                  </a:cubicBezTo>
                  <a:cubicBezTo>
                    <a:pt x="38255" y="20931"/>
                    <a:pt x="34933" y="14073"/>
                    <a:pt x="29837" y="9001"/>
                  </a:cubicBezTo>
                  <a:cubicBezTo>
                    <a:pt x="28409" y="7572"/>
                    <a:pt x="26849" y="6275"/>
                    <a:pt x="25158" y="5155"/>
                  </a:cubicBezTo>
                  <a:cubicBezTo>
                    <a:pt x="25134" y="5144"/>
                    <a:pt x="25123" y="5132"/>
                    <a:pt x="25111" y="5120"/>
                  </a:cubicBezTo>
                  <a:cubicBezTo>
                    <a:pt x="24813" y="4917"/>
                    <a:pt x="24503" y="4727"/>
                    <a:pt x="24206" y="4536"/>
                  </a:cubicBezTo>
                  <a:lnTo>
                    <a:pt x="24194" y="4536"/>
                  </a:lnTo>
                  <a:cubicBezTo>
                    <a:pt x="21896" y="3119"/>
                    <a:pt x="19384" y="2000"/>
                    <a:pt x="16729" y="1226"/>
                  </a:cubicBezTo>
                  <a:cubicBezTo>
                    <a:pt x="14002" y="429"/>
                    <a:pt x="11121" y="0"/>
                    <a:pt x="81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21"/>
            <p:cNvSpPr/>
            <p:nvPr/>
          </p:nvSpPr>
          <p:spPr>
            <a:xfrm rot="-5400000">
              <a:off x="-2525142" y="926809"/>
              <a:ext cx="871248" cy="1372849"/>
            </a:xfrm>
            <a:custGeom>
              <a:rect b="b" l="l" r="r" t="t"/>
              <a:pathLst>
                <a:path extrusionOk="0" h="61425" w="38982">
                  <a:moveTo>
                    <a:pt x="30707" y="0"/>
                  </a:moveTo>
                  <a:cubicBezTo>
                    <a:pt x="29481" y="0"/>
                    <a:pt x="28278" y="71"/>
                    <a:pt x="27087" y="214"/>
                  </a:cubicBezTo>
                  <a:cubicBezTo>
                    <a:pt x="25385" y="417"/>
                    <a:pt x="23730" y="750"/>
                    <a:pt x="22134" y="1226"/>
                  </a:cubicBezTo>
                  <a:cubicBezTo>
                    <a:pt x="10228" y="4691"/>
                    <a:pt x="1299" y="15180"/>
                    <a:pt x="132" y="27884"/>
                  </a:cubicBezTo>
                  <a:cubicBezTo>
                    <a:pt x="48" y="28813"/>
                    <a:pt x="1" y="29754"/>
                    <a:pt x="1" y="30706"/>
                  </a:cubicBezTo>
                  <a:cubicBezTo>
                    <a:pt x="1" y="31099"/>
                    <a:pt x="13" y="31492"/>
                    <a:pt x="25" y="31873"/>
                  </a:cubicBezTo>
                  <a:cubicBezTo>
                    <a:pt x="310" y="39541"/>
                    <a:pt x="3418" y="46506"/>
                    <a:pt x="8347" y="51745"/>
                  </a:cubicBezTo>
                  <a:cubicBezTo>
                    <a:pt x="12062" y="55685"/>
                    <a:pt x="16800" y="58650"/>
                    <a:pt x="22134" y="60198"/>
                  </a:cubicBezTo>
                  <a:cubicBezTo>
                    <a:pt x="23397" y="60567"/>
                    <a:pt x="24694" y="60853"/>
                    <a:pt x="26016" y="61067"/>
                  </a:cubicBezTo>
                  <a:cubicBezTo>
                    <a:pt x="26087" y="61079"/>
                    <a:pt x="26159" y="61091"/>
                    <a:pt x="26242" y="61091"/>
                  </a:cubicBezTo>
                  <a:cubicBezTo>
                    <a:pt x="27695" y="61305"/>
                    <a:pt x="29195" y="61424"/>
                    <a:pt x="30707" y="61424"/>
                  </a:cubicBezTo>
                  <a:cubicBezTo>
                    <a:pt x="31231" y="61424"/>
                    <a:pt x="31743" y="61412"/>
                    <a:pt x="32255" y="61389"/>
                  </a:cubicBezTo>
                  <a:cubicBezTo>
                    <a:pt x="33993" y="61293"/>
                    <a:pt x="35696" y="61067"/>
                    <a:pt x="37351" y="60698"/>
                  </a:cubicBezTo>
                  <a:cubicBezTo>
                    <a:pt x="37898" y="60579"/>
                    <a:pt x="38446" y="60436"/>
                    <a:pt x="38982" y="60281"/>
                  </a:cubicBezTo>
                  <a:lnTo>
                    <a:pt x="38982" y="59019"/>
                  </a:lnTo>
                  <a:cubicBezTo>
                    <a:pt x="38577" y="59138"/>
                    <a:pt x="38172" y="59245"/>
                    <a:pt x="37755" y="59353"/>
                  </a:cubicBezTo>
                  <a:lnTo>
                    <a:pt x="37755" y="60198"/>
                  </a:lnTo>
                  <a:lnTo>
                    <a:pt x="30707" y="60198"/>
                  </a:lnTo>
                  <a:cubicBezTo>
                    <a:pt x="30171" y="60198"/>
                    <a:pt x="29623" y="60186"/>
                    <a:pt x="29088" y="60162"/>
                  </a:cubicBezTo>
                  <a:cubicBezTo>
                    <a:pt x="28671" y="60138"/>
                    <a:pt x="28266" y="60103"/>
                    <a:pt x="27861" y="60067"/>
                  </a:cubicBezTo>
                  <a:cubicBezTo>
                    <a:pt x="27528" y="60031"/>
                    <a:pt x="27195" y="59996"/>
                    <a:pt x="26861" y="59948"/>
                  </a:cubicBezTo>
                  <a:cubicBezTo>
                    <a:pt x="26790" y="59948"/>
                    <a:pt x="26730" y="59936"/>
                    <a:pt x="26659" y="59924"/>
                  </a:cubicBezTo>
                  <a:cubicBezTo>
                    <a:pt x="19598" y="58948"/>
                    <a:pt x="13324" y="55459"/>
                    <a:pt x="8776" y="50399"/>
                  </a:cubicBezTo>
                  <a:cubicBezTo>
                    <a:pt x="4227" y="45339"/>
                    <a:pt x="1394" y="38683"/>
                    <a:pt x="1227" y="31385"/>
                  </a:cubicBezTo>
                  <a:cubicBezTo>
                    <a:pt x="1227" y="31159"/>
                    <a:pt x="1227" y="30932"/>
                    <a:pt x="1227" y="30706"/>
                  </a:cubicBezTo>
                  <a:cubicBezTo>
                    <a:pt x="1227" y="29920"/>
                    <a:pt x="1251" y="29135"/>
                    <a:pt x="1310" y="28361"/>
                  </a:cubicBezTo>
                  <a:cubicBezTo>
                    <a:pt x="2430" y="14228"/>
                    <a:pt x="13562" y="2869"/>
                    <a:pt x="27588" y="1381"/>
                  </a:cubicBezTo>
                  <a:cubicBezTo>
                    <a:pt x="27683" y="1381"/>
                    <a:pt x="27766" y="1369"/>
                    <a:pt x="27861" y="1357"/>
                  </a:cubicBezTo>
                  <a:cubicBezTo>
                    <a:pt x="28266" y="1322"/>
                    <a:pt x="28671" y="1286"/>
                    <a:pt x="29088" y="1262"/>
                  </a:cubicBezTo>
                  <a:cubicBezTo>
                    <a:pt x="29623" y="1238"/>
                    <a:pt x="30171" y="1226"/>
                    <a:pt x="30707" y="1226"/>
                  </a:cubicBezTo>
                  <a:lnTo>
                    <a:pt x="37755" y="1226"/>
                  </a:lnTo>
                  <a:lnTo>
                    <a:pt x="37755" y="2072"/>
                  </a:lnTo>
                  <a:cubicBezTo>
                    <a:pt x="38172" y="2179"/>
                    <a:pt x="38577" y="2286"/>
                    <a:pt x="38982" y="2405"/>
                  </a:cubicBezTo>
                  <a:lnTo>
                    <a:pt x="38982" y="1131"/>
                  </a:lnTo>
                  <a:cubicBezTo>
                    <a:pt x="38446" y="988"/>
                    <a:pt x="37898" y="845"/>
                    <a:pt x="37351" y="726"/>
                  </a:cubicBezTo>
                  <a:cubicBezTo>
                    <a:pt x="36029" y="429"/>
                    <a:pt x="34660" y="226"/>
                    <a:pt x="33279" y="107"/>
                  </a:cubicBezTo>
                  <a:cubicBezTo>
                    <a:pt x="32433" y="36"/>
                    <a:pt x="31576" y="0"/>
                    <a:pt x="307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21"/>
            <p:cNvSpPr/>
            <p:nvPr/>
          </p:nvSpPr>
          <p:spPr>
            <a:xfrm rot="-5400000">
              <a:off x="-2103253" y="2913364"/>
              <a:ext cx="27446" cy="1337737"/>
            </a:xfrm>
            <a:custGeom>
              <a:rect b="b" l="l" r="r" t="t"/>
              <a:pathLst>
                <a:path extrusionOk="0" h="59854" w="1228">
                  <a:moveTo>
                    <a:pt x="1" y="1"/>
                  </a:moveTo>
                  <a:lnTo>
                    <a:pt x="1" y="59853"/>
                  </a:lnTo>
                  <a:lnTo>
                    <a:pt x="1227" y="59853"/>
                  </a:lnTo>
                  <a:lnTo>
                    <a:pt x="122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21"/>
            <p:cNvSpPr/>
            <p:nvPr/>
          </p:nvSpPr>
          <p:spPr>
            <a:xfrm rot="-5400000">
              <a:off x="-2103242" y="743598"/>
              <a:ext cx="27423" cy="1337737"/>
            </a:xfrm>
            <a:custGeom>
              <a:rect b="b" l="l" r="r" t="t"/>
              <a:pathLst>
                <a:path extrusionOk="0" h="59854" w="1227">
                  <a:moveTo>
                    <a:pt x="0" y="1"/>
                  </a:moveTo>
                  <a:lnTo>
                    <a:pt x="0" y="59853"/>
                  </a:lnTo>
                  <a:lnTo>
                    <a:pt x="1227" y="59853"/>
                  </a:lnTo>
                  <a:lnTo>
                    <a:pt x="122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21"/>
            <p:cNvSpPr/>
            <p:nvPr/>
          </p:nvSpPr>
          <p:spPr>
            <a:xfrm rot="-5400000">
              <a:off x="-2260787" y="3067181"/>
              <a:ext cx="342491" cy="342491"/>
            </a:xfrm>
            <a:custGeom>
              <a:rect b="b" l="l" r="r" t="t"/>
              <a:pathLst>
                <a:path extrusionOk="0" h="15324" w="15324">
                  <a:moveTo>
                    <a:pt x="7656" y="1227"/>
                  </a:moveTo>
                  <a:cubicBezTo>
                    <a:pt x="7870" y="1227"/>
                    <a:pt x="8073" y="1227"/>
                    <a:pt x="8275" y="1251"/>
                  </a:cubicBezTo>
                  <a:cubicBezTo>
                    <a:pt x="11537" y="1560"/>
                    <a:pt x="14097" y="4311"/>
                    <a:pt x="14097" y="7656"/>
                  </a:cubicBezTo>
                  <a:cubicBezTo>
                    <a:pt x="14097" y="11014"/>
                    <a:pt x="11537" y="13764"/>
                    <a:pt x="8275" y="14074"/>
                  </a:cubicBezTo>
                  <a:cubicBezTo>
                    <a:pt x="8073" y="14097"/>
                    <a:pt x="7870" y="14097"/>
                    <a:pt x="7656" y="14097"/>
                  </a:cubicBezTo>
                  <a:cubicBezTo>
                    <a:pt x="7453" y="14097"/>
                    <a:pt x="7251" y="14097"/>
                    <a:pt x="7049" y="14074"/>
                  </a:cubicBezTo>
                  <a:cubicBezTo>
                    <a:pt x="3786" y="13764"/>
                    <a:pt x="1215" y="11014"/>
                    <a:pt x="1215" y="7656"/>
                  </a:cubicBezTo>
                  <a:cubicBezTo>
                    <a:pt x="1215" y="4311"/>
                    <a:pt x="3786" y="1560"/>
                    <a:pt x="7049" y="1251"/>
                  </a:cubicBezTo>
                  <a:cubicBezTo>
                    <a:pt x="7251" y="1227"/>
                    <a:pt x="7453" y="1227"/>
                    <a:pt x="7656" y="1227"/>
                  </a:cubicBezTo>
                  <a:close/>
                  <a:moveTo>
                    <a:pt x="7656" y="1"/>
                  </a:moveTo>
                  <a:cubicBezTo>
                    <a:pt x="6477" y="1"/>
                    <a:pt x="5346" y="274"/>
                    <a:pt x="4346" y="751"/>
                  </a:cubicBezTo>
                  <a:cubicBezTo>
                    <a:pt x="1774" y="1989"/>
                    <a:pt x="0" y="4620"/>
                    <a:pt x="0" y="7656"/>
                  </a:cubicBezTo>
                  <a:cubicBezTo>
                    <a:pt x="0" y="10704"/>
                    <a:pt x="1774" y="13335"/>
                    <a:pt x="4346" y="14574"/>
                  </a:cubicBezTo>
                  <a:cubicBezTo>
                    <a:pt x="5346" y="15050"/>
                    <a:pt x="6477" y="15324"/>
                    <a:pt x="7656" y="15324"/>
                  </a:cubicBezTo>
                  <a:lnTo>
                    <a:pt x="7704" y="15324"/>
                  </a:lnTo>
                  <a:cubicBezTo>
                    <a:pt x="11906" y="15300"/>
                    <a:pt x="15324" y="11871"/>
                    <a:pt x="15324" y="7656"/>
                  </a:cubicBezTo>
                  <a:cubicBezTo>
                    <a:pt x="15324" y="3453"/>
                    <a:pt x="11918" y="36"/>
                    <a:pt x="77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21"/>
            <p:cNvSpPr/>
            <p:nvPr/>
          </p:nvSpPr>
          <p:spPr>
            <a:xfrm rot="-5400000">
              <a:off x="-2260798" y="2319982"/>
              <a:ext cx="342514" cy="342491"/>
            </a:xfrm>
            <a:custGeom>
              <a:rect b="b" l="l" r="r" t="t"/>
              <a:pathLst>
                <a:path extrusionOk="0" h="15324" w="15325">
                  <a:moveTo>
                    <a:pt x="7657" y="1227"/>
                  </a:moveTo>
                  <a:cubicBezTo>
                    <a:pt x="7859" y="1227"/>
                    <a:pt x="8073" y="1227"/>
                    <a:pt x="8264" y="1251"/>
                  </a:cubicBezTo>
                  <a:cubicBezTo>
                    <a:pt x="11538" y="1560"/>
                    <a:pt x="14098" y="4311"/>
                    <a:pt x="14098" y="7656"/>
                  </a:cubicBezTo>
                  <a:cubicBezTo>
                    <a:pt x="14098" y="11014"/>
                    <a:pt x="11538" y="13764"/>
                    <a:pt x="8264" y="14074"/>
                  </a:cubicBezTo>
                  <a:cubicBezTo>
                    <a:pt x="8073" y="14097"/>
                    <a:pt x="7859" y="14097"/>
                    <a:pt x="7657" y="14097"/>
                  </a:cubicBezTo>
                  <a:cubicBezTo>
                    <a:pt x="7454" y="14097"/>
                    <a:pt x="7252" y="14097"/>
                    <a:pt x="7049" y="14074"/>
                  </a:cubicBezTo>
                  <a:cubicBezTo>
                    <a:pt x="3787" y="13764"/>
                    <a:pt x="1215" y="11014"/>
                    <a:pt x="1215" y="7656"/>
                  </a:cubicBezTo>
                  <a:cubicBezTo>
                    <a:pt x="1215" y="4311"/>
                    <a:pt x="3787" y="1560"/>
                    <a:pt x="7049" y="1251"/>
                  </a:cubicBezTo>
                  <a:cubicBezTo>
                    <a:pt x="7252" y="1227"/>
                    <a:pt x="7454" y="1227"/>
                    <a:pt x="7657" y="1227"/>
                  </a:cubicBezTo>
                  <a:close/>
                  <a:moveTo>
                    <a:pt x="7657" y="1"/>
                  </a:moveTo>
                  <a:cubicBezTo>
                    <a:pt x="7454" y="1"/>
                    <a:pt x="7252" y="12"/>
                    <a:pt x="7049" y="24"/>
                  </a:cubicBezTo>
                  <a:cubicBezTo>
                    <a:pt x="3108" y="334"/>
                    <a:pt x="1" y="3644"/>
                    <a:pt x="1" y="7656"/>
                  </a:cubicBezTo>
                  <a:cubicBezTo>
                    <a:pt x="1" y="11681"/>
                    <a:pt x="3108" y="14990"/>
                    <a:pt x="7049" y="15300"/>
                  </a:cubicBezTo>
                  <a:cubicBezTo>
                    <a:pt x="7252" y="15312"/>
                    <a:pt x="7454" y="15324"/>
                    <a:pt x="7657" y="15324"/>
                  </a:cubicBezTo>
                  <a:cubicBezTo>
                    <a:pt x="7859" y="15324"/>
                    <a:pt x="8073" y="15312"/>
                    <a:pt x="8264" y="15300"/>
                  </a:cubicBezTo>
                  <a:cubicBezTo>
                    <a:pt x="11419" y="15050"/>
                    <a:pt x="14038" y="12883"/>
                    <a:pt x="14967" y="9966"/>
                  </a:cubicBezTo>
                  <a:cubicBezTo>
                    <a:pt x="15074" y="9609"/>
                    <a:pt x="15169" y="9240"/>
                    <a:pt x="15229" y="8847"/>
                  </a:cubicBezTo>
                  <a:cubicBezTo>
                    <a:pt x="15289" y="8466"/>
                    <a:pt x="15324" y="8061"/>
                    <a:pt x="15324" y="7656"/>
                  </a:cubicBezTo>
                  <a:cubicBezTo>
                    <a:pt x="15324" y="7251"/>
                    <a:pt x="15289" y="6858"/>
                    <a:pt x="15229" y="6466"/>
                  </a:cubicBezTo>
                  <a:cubicBezTo>
                    <a:pt x="14681" y="3001"/>
                    <a:pt x="11812" y="310"/>
                    <a:pt x="8264" y="24"/>
                  </a:cubicBezTo>
                  <a:cubicBezTo>
                    <a:pt x="8073" y="12"/>
                    <a:pt x="7859" y="1"/>
                    <a:pt x="76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21"/>
            <p:cNvSpPr/>
            <p:nvPr/>
          </p:nvSpPr>
          <p:spPr>
            <a:xfrm rot="-5400000">
              <a:off x="-2260787" y="1572783"/>
              <a:ext cx="342491" cy="342491"/>
            </a:xfrm>
            <a:custGeom>
              <a:rect b="b" l="l" r="r" t="t"/>
              <a:pathLst>
                <a:path extrusionOk="0" h="15324" w="15324">
                  <a:moveTo>
                    <a:pt x="7656" y="1227"/>
                  </a:moveTo>
                  <a:cubicBezTo>
                    <a:pt x="7859" y="1227"/>
                    <a:pt x="8061" y="1227"/>
                    <a:pt x="8264" y="1251"/>
                  </a:cubicBezTo>
                  <a:cubicBezTo>
                    <a:pt x="10109" y="1429"/>
                    <a:pt x="11728" y="2370"/>
                    <a:pt x="12788" y="3775"/>
                  </a:cubicBezTo>
                  <a:cubicBezTo>
                    <a:pt x="13610" y="4858"/>
                    <a:pt x="14098" y="6204"/>
                    <a:pt x="14098" y="7656"/>
                  </a:cubicBezTo>
                  <a:cubicBezTo>
                    <a:pt x="14098" y="8597"/>
                    <a:pt x="13895" y="9490"/>
                    <a:pt x="13538" y="10299"/>
                  </a:cubicBezTo>
                  <a:cubicBezTo>
                    <a:pt x="12609" y="12359"/>
                    <a:pt x="10621" y="13847"/>
                    <a:pt x="8264" y="14074"/>
                  </a:cubicBezTo>
                  <a:cubicBezTo>
                    <a:pt x="8061" y="14097"/>
                    <a:pt x="7859" y="14097"/>
                    <a:pt x="7656" y="14097"/>
                  </a:cubicBezTo>
                  <a:cubicBezTo>
                    <a:pt x="7454" y="14097"/>
                    <a:pt x="7252" y="14097"/>
                    <a:pt x="7049" y="14074"/>
                  </a:cubicBezTo>
                  <a:cubicBezTo>
                    <a:pt x="3775" y="13764"/>
                    <a:pt x="1215" y="11014"/>
                    <a:pt x="1215" y="7656"/>
                  </a:cubicBezTo>
                  <a:cubicBezTo>
                    <a:pt x="1215" y="7466"/>
                    <a:pt x="1227" y="7275"/>
                    <a:pt x="1239" y="7085"/>
                  </a:cubicBezTo>
                  <a:cubicBezTo>
                    <a:pt x="1263" y="6894"/>
                    <a:pt x="1287" y="6716"/>
                    <a:pt x="1322" y="6525"/>
                  </a:cubicBezTo>
                  <a:cubicBezTo>
                    <a:pt x="1822" y="3715"/>
                    <a:pt x="4156" y="1525"/>
                    <a:pt x="7049" y="1251"/>
                  </a:cubicBezTo>
                  <a:cubicBezTo>
                    <a:pt x="7252" y="1227"/>
                    <a:pt x="7454" y="1227"/>
                    <a:pt x="7656" y="1227"/>
                  </a:cubicBezTo>
                  <a:close/>
                  <a:moveTo>
                    <a:pt x="7597" y="1"/>
                  </a:moveTo>
                  <a:cubicBezTo>
                    <a:pt x="3823" y="24"/>
                    <a:pt x="679" y="2810"/>
                    <a:pt x="96" y="6430"/>
                  </a:cubicBezTo>
                  <a:cubicBezTo>
                    <a:pt x="60" y="6680"/>
                    <a:pt x="24" y="6930"/>
                    <a:pt x="13" y="7192"/>
                  </a:cubicBezTo>
                  <a:cubicBezTo>
                    <a:pt x="1" y="7347"/>
                    <a:pt x="1" y="7501"/>
                    <a:pt x="1" y="7656"/>
                  </a:cubicBezTo>
                  <a:cubicBezTo>
                    <a:pt x="1" y="11871"/>
                    <a:pt x="3406" y="15300"/>
                    <a:pt x="7621" y="15324"/>
                  </a:cubicBezTo>
                  <a:lnTo>
                    <a:pt x="7656" y="15324"/>
                  </a:lnTo>
                  <a:cubicBezTo>
                    <a:pt x="8847" y="15324"/>
                    <a:pt x="9966" y="15050"/>
                    <a:pt x="10978" y="14574"/>
                  </a:cubicBezTo>
                  <a:cubicBezTo>
                    <a:pt x="12538" y="13812"/>
                    <a:pt x="13800" y="12550"/>
                    <a:pt x="14562" y="10990"/>
                  </a:cubicBezTo>
                  <a:cubicBezTo>
                    <a:pt x="15050" y="9990"/>
                    <a:pt x="15324" y="8859"/>
                    <a:pt x="15324" y="7656"/>
                  </a:cubicBezTo>
                  <a:cubicBezTo>
                    <a:pt x="15324" y="5966"/>
                    <a:pt x="14764" y="4394"/>
                    <a:pt x="13824" y="3120"/>
                  </a:cubicBezTo>
                  <a:cubicBezTo>
                    <a:pt x="13086" y="2120"/>
                    <a:pt x="12109" y="1298"/>
                    <a:pt x="10966" y="751"/>
                  </a:cubicBezTo>
                  <a:cubicBezTo>
                    <a:pt x="9966" y="274"/>
                    <a:pt x="8847" y="1"/>
                    <a:pt x="76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21"/>
            <p:cNvSpPr/>
            <p:nvPr/>
          </p:nvSpPr>
          <p:spPr>
            <a:xfrm rot="-5400000">
              <a:off x="-2151688" y="1241222"/>
              <a:ext cx="124311" cy="124288"/>
            </a:xfrm>
            <a:custGeom>
              <a:rect b="b" l="l" r="r" t="t"/>
              <a:pathLst>
                <a:path extrusionOk="0" h="5561" w="5562">
                  <a:moveTo>
                    <a:pt x="2775" y="1226"/>
                  </a:moveTo>
                  <a:cubicBezTo>
                    <a:pt x="3644" y="1226"/>
                    <a:pt x="4335" y="1917"/>
                    <a:pt x="4335" y="2774"/>
                  </a:cubicBezTo>
                  <a:cubicBezTo>
                    <a:pt x="4335" y="3643"/>
                    <a:pt x="3644" y="4346"/>
                    <a:pt x="2775" y="4346"/>
                  </a:cubicBezTo>
                  <a:cubicBezTo>
                    <a:pt x="1918" y="4346"/>
                    <a:pt x="1215" y="3643"/>
                    <a:pt x="1215" y="2774"/>
                  </a:cubicBezTo>
                  <a:cubicBezTo>
                    <a:pt x="1215" y="1917"/>
                    <a:pt x="1918" y="1226"/>
                    <a:pt x="2775" y="1226"/>
                  </a:cubicBezTo>
                  <a:close/>
                  <a:moveTo>
                    <a:pt x="2775" y="0"/>
                  </a:moveTo>
                  <a:cubicBezTo>
                    <a:pt x="1251" y="0"/>
                    <a:pt x="1" y="1250"/>
                    <a:pt x="1" y="2774"/>
                  </a:cubicBezTo>
                  <a:cubicBezTo>
                    <a:pt x="1" y="4310"/>
                    <a:pt x="1251" y="5560"/>
                    <a:pt x="2775" y="5560"/>
                  </a:cubicBezTo>
                  <a:cubicBezTo>
                    <a:pt x="3359" y="5560"/>
                    <a:pt x="3894" y="5382"/>
                    <a:pt x="4335" y="5084"/>
                  </a:cubicBezTo>
                  <a:cubicBezTo>
                    <a:pt x="5073" y="4584"/>
                    <a:pt x="5561" y="3739"/>
                    <a:pt x="5561" y="2774"/>
                  </a:cubicBezTo>
                  <a:cubicBezTo>
                    <a:pt x="5561" y="1822"/>
                    <a:pt x="5073" y="976"/>
                    <a:pt x="4335" y="476"/>
                  </a:cubicBezTo>
                  <a:cubicBezTo>
                    <a:pt x="3894" y="179"/>
                    <a:pt x="3359" y="0"/>
                    <a:pt x="27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21"/>
            <p:cNvSpPr/>
            <p:nvPr/>
          </p:nvSpPr>
          <p:spPr>
            <a:xfrm rot="-5400000">
              <a:off x="-2373731" y="1223780"/>
              <a:ext cx="568405" cy="499500"/>
            </a:xfrm>
            <a:custGeom>
              <a:rect b="b" l="l" r="r" t="t"/>
              <a:pathLst>
                <a:path extrusionOk="0" h="22349" w="25432">
                  <a:moveTo>
                    <a:pt x="25253" y="0"/>
                  </a:moveTo>
                  <a:lnTo>
                    <a:pt x="0" y="3596"/>
                  </a:lnTo>
                  <a:lnTo>
                    <a:pt x="0" y="18752"/>
                  </a:lnTo>
                  <a:lnTo>
                    <a:pt x="25253" y="22348"/>
                  </a:lnTo>
                  <a:lnTo>
                    <a:pt x="25432" y="21146"/>
                  </a:lnTo>
                  <a:lnTo>
                    <a:pt x="1215" y="17693"/>
                  </a:lnTo>
                  <a:lnTo>
                    <a:pt x="1215" y="4656"/>
                  </a:lnTo>
                  <a:lnTo>
                    <a:pt x="25432" y="1203"/>
                  </a:lnTo>
                  <a:lnTo>
                    <a:pt x="2525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21"/>
            <p:cNvSpPr/>
            <p:nvPr/>
          </p:nvSpPr>
          <p:spPr>
            <a:xfrm rot="-5400000">
              <a:off x="-2373731" y="3259170"/>
              <a:ext cx="568405" cy="499500"/>
            </a:xfrm>
            <a:custGeom>
              <a:rect b="b" l="l" r="r" t="t"/>
              <a:pathLst>
                <a:path extrusionOk="0" h="22349" w="25432">
                  <a:moveTo>
                    <a:pt x="167" y="0"/>
                  </a:moveTo>
                  <a:lnTo>
                    <a:pt x="0" y="1203"/>
                  </a:lnTo>
                  <a:lnTo>
                    <a:pt x="24206" y="4656"/>
                  </a:lnTo>
                  <a:lnTo>
                    <a:pt x="24206" y="17693"/>
                  </a:lnTo>
                  <a:lnTo>
                    <a:pt x="0" y="21146"/>
                  </a:lnTo>
                  <a:lnTo>
                    <a:pt x="167" y="22348"/>
                  </a:lnTo>
                  <a:lnTo>
                    <a:pt x="25432" y="18752"/>
                  </a:lnTo>
                  <a:lnTo>
                    <a:pt x="25432" y="3596"/>
                  </a:lnTo>
                  <a:lnTo>
                    <a:pt x="16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21"/>
            <p:cNvSpPr/>
            <p:nvPr/>
          </p:nvSpPr>
          <p:spPr>
            <a:xfrm rot="-5400000">
              <a:off x="-2096980" y="1682273"/>
              <a:ext cx="27155" cy="1618185"/>
            </a:xfrm>
            <a:custGeom>
              <a:rect b="b" l="l" r="r" t="t"/>
              <a:pathLst>
                <a:path extrusionOk="0" h="72402" w="1215">
                  <a:moveTo>
                    <a:pt x="0" y="0"/>
                  </a:moveTo>
                  <a:lnTo>
                    <a:pt x="0" y="72402"/>
                  </a:lnTo>
                  <a:lnTo>
                    <a:pt x="1215" y="72402"/>
                  </a:lnTo>
                  <a:lnTo>
                    <a:pt x="12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21"/>
            <p:cNvSpPr/>
            <p:nvPr/>
          </p:nvSpPr>
          <p:spPr>
            <a:xfrm rot="-5400000">
              <a:off x="-2104328" y="1160586"/>
              <a:ext cx="27446" cy="188701"/>
            </a:xfrm>
            <a:custGeom>
              <a:rect b="b" l="l" r="r" t="t"/>
              <a:pathLst>
                <a:path extrusionOk="0" h="8443" w="1228">
                  <a:moveTo>
                    <a:pt x="1" y="1"/>
                  </a:moveTo>
                  <a:lnTo>
                    <a:pt x="1" y="8442"/>
                  </a:lnTo>
                  <a:lnTo>
                    <a:pt x="1227" y="8442"/>
                  </a:lnTo>
                  <a:lnTo>
                    <a:pt x="122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21"/>
            <p:cNvSpPr/>
            <p:nvPr/>
          </p:nvSpPr>
          <p:spPr>
            <a:xfrm rot="-5400000">
              <a:off x="-2151677" y="3631309"/>
              <a:ext cx="124288" cy="124288"/>
            </a:xfrm>
            <a:custGeom>
              <a:rect b="b" l="l" r="r" t="t"/>
              <a:pathLst>
                <a:path extrusionOk="0" h="5561" w="5561">
                  <a:moveTo>
                    <a:pt x="2786" y="1226"/>
                  </a:moveTo>
                  <a:cubicBezTo>
                    <a:pt x="3167" y="1226"/>
                    <a:pt x="3512" y="1357"/>
                    <a:pt x="3786" y="1584"/>
                  </a:cubicBezTo>
                  <a:cubicBezTo>
                    <a:pt x="3929" y="1715"/>
                    <a:pt x="4060" y="1869"/>
                    <a:pt x="4155" y="2036"/>
                  </a:cubicBezTo>
                  <a:cubicBezTo>
                    <a:pt x="4203" y="2119"/>
                    <a:pt x="4239" y="2215"/>
                    <a:pt x="4262" y="2310"/>
                  </a:cubicBezTo>
                  <a:cubicBezTo>
                    <a:pt x="4310" y="2453"/>
                    <a:pt x="4346" y="2619"/>
                    <a:pt x="4346" y="2774"/>
                  </a:cubicBezTo>
                  <a:cubicBezTo>
                    <a:pt x="4346" y="3643"/>
                    <a:pt x="3643" y="4346"/>
                    <a:pt x="2786" y="4346"/>
                  </a:cubicBezTo>
                  <a:cubicBezTo>
                    <a:pt x="2429" y="4346"/>
                    <a:pt x="2096" y="4215"/>
                    <a:pt x="1834" y="4012"/>
                  </a:cubicBezTo>
                  <a:cubicBezTo>
                    <a:pt x="1465" y="3727"/>
                    <a:pt x="1226" y="3286"/>
                    <a:pt x="1226" y="2774"/>
                  </a:cubicBezTo>
                  <a:cubicBezTo>
                    <a:pt x="1226" y="2560"/>
                    <a:pt x="1262" y="2357"/>
                    <a:pt x="1345" y="2179"/>
                  </a:cubicBezTo>
                  <a:cubicBezTo>
                    <a:pt x="1429" y="1976"/>
                    <a:pt x="1560" y="1798"/>
                    <a:pt x="1703" y="1655"/>
                  </a:cubicBezTo>
                  <a:cubicBezTo>
                    <a:pt x="1988" y="1381"/>
                    <a:pt x="2369" y="1226"/>
                    <a:pt x="2786" y="1226"/>
                  </a:cubicBezTo>
                  <a:close/>
                  <a:moveTo>
                    <a:pt x="2786" y="0"/>
                  </a:moveTo>
                  <a:cubicBezTo>
                    <a:pt x="2405" y="0"/>
                    <a:pt x="2036" y="83"/>
                    <a:pt x="1703" y="214"/>
                  </a:cubicBezTo>
                  <a:cubicBezTo>
                    <a:pt x="1536" y="286"/>
                    <a:pt x="1369" y="381"/>
                    <a:pt x="1226" y="476"/>
                  </a:cubicBezTo>
                  <a:cubicBezTo>
                    <a:pt x="631" y="881"/>
                    <a:pt x="202" y="1512"/>
                    <a:pt x="60" y="2250"/>
                  </a:cubicBezTo>
                  <a:cubicBezTo>
                    <a:pt x="24" y="2417"/>
                    <a:pt x="0" y="2596"/>
                    <a:pt x="0" y="2774"/>
                  </a:cubicBezTo>
                  <a:cubicBezTo>
                    <a:pt x="0" y="3739"/>
                    <a:pt x="488" y="4572"/>
                    <a:pt x="1226" y="5084"/>
                  </a:cubicBezTo>
                  <a:cubicBezTo>
                    <a:pt x="1405" y="5203"/>
                    <a:pt x="1607" y="5310"/>
                    <a:pt x="1834" y="5394"/>
                  </a:cubicBezTo>
                  <a:cubicBezTo>
                    <a:pt x="2131" y="5501"/>
                    <a:pt x="2453" y="5560"/>
                    <a:pt x="2786" y="5560"/>
                  </a:cubicBezTo>
                  <a:cubicBezTo>
                    <a:pt x="4310" y="5560"/>
                    <a:pt x="5560" y="4310"/>
                    <a:pt x="5560" y="2774"/>
                  </a:cubicBezTo>
                  <a:cubicBezTo>
                    <a:pt x="5560" y="2691"/>
                    <a:pt x="5560" y="2596"/>
                    <a:pt x="5548" y="2500"/>
                  </a:cubicBezTo>
                  <a:cubicBezTo>
                    <a:pt x="5536" y="2405"/>
                    <a:pt x="5525" y="2322"/>
                    <a:pt x="5513" y="2238"/>
                  </a:cubicBezTo>
                  <a:cubicBezTo>
                    <a:pt x="5453" y="1941"/>
                    <a:pt x="5346" y="1655"/>
                    <a:pt x="5191" y="1405"/>
                  </a:cubicBezTo>
                  <a:cubicBezTo>
                    <a:pt x="4715" y="572"/>
                    <a:pt x="3822" y="0"/>
                    <a:pt x="27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21"/>
            <p:cNvSpPr/>
            <p:nvPr/>
          </p:nvSpPr>
          <p:spPr>
            <a:xfrm rot="-5400000">
              <a:off x="-2104316" y="3647535"/>
              <a:ext cx="27423" cy="188701"/>
            </a:xfrm>
            <a:custGeom>
              <a:rect b="b" l="l" r="r" t="t"/>
              <a:pathLst>
                <a:path extrusionOk="0" h="8443" w="1227">
                  <a:moveTo>
                    <a:pt x="0" y="1"/>
                  </a:moveTo>
                  <a:lnTo>
                    <a:pt x="0" y="8442"/>
                  </a:lnTo>
                  <a:lnTo>
                    <a:pt x="1226" y="8442"/>
                  </a:lnTo>
                  <a:lnTo>
                    <a:pt x="12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21"/>
            <p:cNvSpPr/>
            <p:nvPr/>
          </p:nvSpPr>
          <p:spPr>
            <a:xfrm rot="-5400000">
              <a:off x="-3413931" y="1667067"/>
              <a:ext cx="2645637" cy="1648536"/>
            </a:xfrm>
            <a:custGeom>
              <a:rect b="b" l="l" r="r" t="t"/>
              <a:pathLst>
                <a:path extrusionOk="0" h="73760" w="118373">
                  <a:moveTo>
                    <a:pt x="116337" y="2036"/>
                  </a:moveTo>
                  <a:lnTo>
                    <a:pt x="116337" y="71735"/>
                  </a:lnTo>
                  <a:lnTo>
                    <a:pt x="2037" y="71735"/>
                  </a:lnTo>
                  <a:lnTo>
                    <a:pt x="2037" y="2036"/>
                  </a:lnTo>
                  <a:close/>
                  <a:moveTo>
                    <a:pt x="1" y="0"/>
                  </a:moveTo>
                  <a:lnTo>
                    <a:pt x="1" y="73759"/>
                  </a:lnTo>
                  <a:lnTo>
                    <a:pt x="118373" y="73759"/>
                  </a:lnTo>
                  <a:lnTo>
                    <a:pt x="1183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200" name="Shape 200"/>
        <p:cNvGrpSpPr/>
        <p:nvPr/>
      </p:nvGrpSpPr>
      <p:grpSpPr>
        <a:xfrm>
          <a:off x="0" y="0"/>
          <a:ext cx="0" cy="0"/>
          <a:chOff x="0" y="0"/>
          <a:chExt cx="0" cy="0"/>
        </a:xfrm>
      </p:grpSpPr>
      <p:pic>
        <p:nvPicPr>
          <p:cNvPr id="201" name="Google Shape;201;p22"/>
          <p:cNvPicPr preferRelativeResize="0"/>
          <p:nvPr/>
        </p:nvPicPr>
        <p:blipFill rotWithShape="1">
          <a:blip r:embed="rId2">
            <a:alphaModFix/>
          </a:blip>
          <a:srcRect b="0" l="35782" r="0" t="27588"/>
          <a:stretch/>
        </p:blipFill>
        <p:spPr>
          <a:xfrm rot="10800000">
            <a:off x="3761073" y="1844325"/>
            <a:ext cx="5414052" cy="3314900"/>
          </a:xfrm>
          <a:prstGeom prst="rect">
            <a:avLst/>
          </a:prstGeom>
          <a:noFill/>
          <a:ln>
            <a:noFill/>
          </a:ln>
        </p:spPr>
      </p:pic>
      <p:pic>
        <p:nvPicPr>
          <p:cNvPr id="202" name="Google Shape;202;p22"/>
          <p:cNvPicPr preferRelativeResize="0"/>
          <p:nvPr/>
        </p:nvPicPr>
        <p:blipFill rotWithShape="1">
          <a:blip r:embed="rId2">
            <a:alphaModFix/>
          </a:blip>
          <a:srcRect b="0" l="76147" r="0" t="56224"/>
          <a:stretch/>
        </p:blipFill>
        <p:spPr>
          <a:xfrm>
            <a:off x="0" y="1"/>
            <a:ext cx="2010952" cy="2003924"/>
          </a:xfrm>
          <a:prstGeom prst="rect">
            <a:avLst/>
          </a:prstGeom>
          <a:noFill/>
          <a:ln>
            <a:noFill/>
          </a:ln>
        </p:spPr>
      </p:pic>
      <p:grpSp>
        <p:nvGrpSpPr>
          <p:cNvPr id="203" name="Google Shape;203;p22"/>
          <p:cNvGrpSpPr/>
          <p:nvPr/>
        </p:nvGrpSpPr>
        <p:grpSpPr>
          <a:xfrm flipH="1">
            <a:off x="287158" y="2136108"/>
            <a:ext cx="2274737" cy="1373791"/>
            <a:chOff x="3514563" y="434226"/>
            <a:chExt cx="1212417" cy="732220"/>
          </a:xfrm>
        </p:grpSpPr>
        <p:grpSp>
          <p:nvGrpSpPr>
            <p:cNvPr id="204" name="Google Shape;204;p22"/>
            <p:cNvGrpSpPr/>
            <p:nvPr/>
          </p:nvGrpSpPr>
          <p:grpSpPr>
            <a:xfrm>
              <a:off x="3722876" y="434226"/>
              <a:ext cx="802175" cy="732220"/>
              <a:chOff x="3722876" y="434226"/>
              <a:chExt cx="802175" cy="732220"/>
            </a:xfrm>
          </p:grpSpPr>
          <p:sp>
            <p:nvSpPr>
              <p:cNvPr id="205" name="Google Shape;205;p22"/>
              <p:cNvSpPr/>
              <p:nvPr/>
            </p:nvSpPr>
            <p:spPr>
              <a:xfrm>
                <a:off x="3722876" y="435511"/>
                <a:ext cx="802175" cy="730935"/>
              </a:xfrm>
              <a:custGeom>
                <a:rect b="b" l="l" r="r" t="t"/>
                <a:pathLst>
                  <a:path extrusionOk="0" h="61243" w="67212">
                    <a:moveTo>
                      <a:pt x="33602" y="0"/>
                    </a:moveTo>
                    <a:cubicBezTo>
                      <a:pt x="25766" y="0"/>
                      <a:pt x="17931" y="2991"/>
                      <a:pt x="11955" y="8974"/>
                    </a:cubicBezTo>
                    <a:cubicBezTo>
                      <a:pt x="1" y="20928"/>
                      <a:pt x="1" y="40312"/>
                      <a:pt x="11955" y="52277"/>
                    </a:cubicBezTo>
                    <a:cubicBezTo>
                      <a:pt x="17931" y="58254"/>
                      <a:pt x="25766" y="61243"/>
                      <a:pt x="33602" y="61243"/>
                    </a:cubicBezTo>
                    <a:cubicBezTo>
                      <a:pt x="41437" y="61243"/>
                      <a:pt x="49275" y="58254"/>
                      <a:pt x="55258" y="52277"/>
                    </a:cubicBezTo>
                    <a:cubicBezTo>
                      <a:pt x="67211" y="40312"/>
                      <a:pt x="67211" y="20928"/>
                      <a:pt x="55258" y="8974"/>
                    </a:cubicBezTo>
                    <a:cubicBezTo>
                      <a:pt x="49275" y="2991"/>
                      <a:pt x="41437" y="0"/>
                      <a:pt x="3360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06" name="Google Shape;206;p22"/>
              <p:cNvPicPr preferRelativeResize="0"/>
              <p:nvPr/>
            </p:nvPicPr>
            <p:blipFill>
              <a:blip r:embed="rId3">
                <a:alphaModFix/>
              </a:blip>
              <a:stretch>
                <a:fillRect/>
              </a:stretch>
            </p:blipFill>
            <p:spPr>
              <a:xfrm>
                <a:off x="3752838" y="434226"/>
                <a:ext cx="730900" cy="730951"/>
              </a:xfrm>
              <a:prstGeom prst="rect">
                <a:avLst/>
              </a:prstGeom>
              <a:noFill/>
              <a:ln>
                <a:noFill/>
              </a:ln>
            </p:spPr>
          </p:pic>
        </p:grpSp>
        <p:sp>
          <p:nvSpPr>
            <p:cNvPr id="207" name="Google Shape;207;p22"/>
            <p:cNvSpPr/>
            <p:nvPr/>
          </p:nvSpPr>
          <p:spPr>
            <a:xfrm>
              <a:off x="3880323" y="441586"/>
              <a:ext cx="177068" cy="710789"/>
            </a:xfrm>
            <a:custGeom>
              <a:rect b="b" l="l" r="r" t="t"/>
              <a:pathLst>
                <a:path extrusionOk="0" h="59555" w="14836">
                  <a:moveTo>
                    <a:pt x="14812" y="0"/>
                  </a:moveTo>
                  <a:lnTo>
                    <a:pt x="13288" y="333"/>
                  </a:lnTo>
                  <a:cubicBezTo>
                    <a:pt x="11455" y="2500"/>
                    <a:pt x="9835" y="4810"/>
                    <a:pt x="8430" y="7263"/>
                  </a:cubicBezTo>
                  <a:cubicBezTo>
                    <a:pt x="8252" y="7560"/>
                    <a:pt x="8085" y="7858"/>
                    <a:pt x="7918" y="8168"/>
                  </a:cubicBezTo>
                  <a:cubicBezTo>
                    <a:pt x="7514" y="8906"/>
                    <a:pt x="7121" y="9668"/>
                    <a:pt x="6752" y="10430"/>
                  </a:cubicBezTo>
                  <a:cubicBezTo>
                    <a:pt x="6597" y="10751"/>
                    <a:pt x="6454" y="11073"/>
                    <a:pt x="6299" y="11394"/>
                  </a:cubicBezTo>
                  <a:cubicBezTo>
                    <a:pt x="5775" y="12561"/>
                    <a:pt x="5287" y="13752"/>
                    <a:pt x="4847" y="14966"/>
                  </a:cubicBezTo>
                  <a:cubicBezTo>
                    <a:pt x="4728" y="15300"/>
                    <a:pt x="4608" y="15633"/>
                    <a:pt x="4501" y="15978"/>
                  </a:cubicBezTo>
                  <a:cubicBezTo>
                    <a:pt x="4061" y="17276"/>
                    <a:pt x="3680" y="18598"/>
                    <a:pt x="3346" y="19931"/>
                  </a:cubicBezTo>
                  <a:cubicBezTo>
                    <a:pt x="1" y="33516"/>
                    <a:pt x="2668" y="47720"/>
                    <a:pt x="10478" y="59079"/>
                  </a:cubicBezTo>
                  <a:lnTo>
                    <a:pt x="11990" y="59555"/>
                  </a:lnTo>
                  <a:cubicBezTo>
                    <a:pt x="3787" y="48256"/>
                    <a:pt x="894" y="33885"/>
                    <a:pt x="4275" y="20169"/>
                  </a:cubicBezTo>
                  <a:cubicBezTo>
                    <a:pt x="4632" y="18717"/>
                    <a:pt x="5061" y="17288"/>
                    <a:pt x="5537" y="15895"/>
                  </a:cubicBezTo>
                  <a:cubicBezTo>
                    <a:pt x="5656" y="15573"/>
                    <a:pt x="5775" y="15240"/>
                    <a:pt x="5894" y="14919"/>
                  </a:cubicBezTo>
                  <a:cubicBezTo>
                    <a:pt x="6335" y="13728"/>
                    <a:pt x="6823" y="12549"/>
                    <a:pt x="7359" y="11394"/>
                  </a:cubicBezTo>
                  <a:cubicBezTo>
                    <a:pt x="7514" y="11085"/>
                    <a:pt x="7656" y="10763"/>
                    <a:pt x="7823" y="10442"/>
                  </a:cubicBezTo>
                  <a:cubicBezTo>
                    <a:pt x="8168" y="9739"/>
                    <a:pt x="8526" y="9049"/>
                    <a:pt x="8919" y="8358"/>
                  </a:cubicBezTo>
                  <a:cubicBezTo>
                    <a:pt x="9085" y="8061"/>
                    <a:pt x="9252" y="7763"/>
                    <a:pt x="9419" y="7465"/>
                  </a:cubicBezTo>
                  <a:cubicBezTo>
                    <a:pt x="10978" y="4810"/>
                    <a:pt x="12788" y="2310"/>
                    <a:pt x="1483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22"/>
            <p:cNvSpPr/>
            <p:nvPr/>
          </p:nvSpPr>
          <p:spPr>
            <a:xfrm>
              <a:off x="3758968" y="619609"/>
              <a:ext cx="566435" cy="500936"/>
            </a:xfrm>
            <a:custGeom>
              <a:rect b="b" l="l" r="r" t="t"/>
              <a:pathLst>
                <a:path extrusionOk="0" h="41972" w="47460">
                  <a:moveTo>
                    <a:pt x="16313" y="1"/>
                  </a:moveTo>
                  <a:cubicBezTo>
                    <a:pt x="16229" y="1"/>
                    <a:pt x="16146" y="1"/>
                    <a:pt x="16062" y="3"/>
                  </a:cubicBezTo>
                  <a:cubicBezTo>
                    <a:pt x="15717" y="14"/>
                    <a:pt x="15360" y="26"/>
                    <a:pt x="15015" y="50"/>
                  </a:cubicBezTo>
                  <a:cubicBezTo>
                    <a:pt x="10395" y="431"/>
                    <a:pt x="6121" y="2800"/>
                    <a:pt x="2787" y="6956"/>
                  </a:cubicBezTo>
                  <a:cubicBezTo>
                    <a:pt x="1858" y="8111"/>
                    <a:pt x="1025" y="9385"/>
                    <a:pt x="287" y="10766"/>
                  </a:cubicBezTo>
                  <a:lnTo>
                    <a:pt x="275" y="10766"/>
                  </a:lnTo>
                  <a:lnTo>
                    <a:pt x="275" y="10790"/>
                  </a:lnTo>
                  <a:lnTo>
                    <a:pt x="1" y="13611"/>
                  </a:lnTo>
                  <a:cubicBezTo>
                    <a:pt x="941" y="11337"/>
                    <a:pt x="2132" y="9313"/>
                    <a:pt x="3537" y="7563"/>
                  </a:cubicBezTo>
                  <a:cubicBezTo>
                    <a:pt x="6585" y="3753"/>
                    <a:pt x="10478" y="1527"/>
                    <a:pt x="14669" y="1062"/>
                  </a:cubicBezTo>
                  <a:cubicBezTo>
                    <a:pt x="15015" y="1026"/>
                    <a:pt x="15360" y="991"/>
                    <a:pt x="15705" y="979"/>
                  </a:cubicBezTo>
                  <a:cubicBezTo>
                    <a:pt x="15906" y="971"/>
                    <a:pt x="16107" y="967"/>
                    <a:pt x="16309" y="967"/>
                  </a:cubicBezTo>
                  <a:cubicBezTo>
                    <a:pt x="17652" y="967"/>
                    <a:pt x="19020" y="1140"/>
                    <a:pt x="20396" y="1503"/>
                  </a:cubicBezTo>
                  <a:cubicBezTo>
                    <a:pt x="24825" y="2658"/>
                    <a:pt x="29231" y="5110"/>
                    <a:pt x="33136" y="8575"/>
                  </a:cubicBezTo>
                  <a:cubicBezTo>
                    <a:pt x="36803" y="11849"/>
                    <a:pt x="39887" y="15885"/>
                    <a:pt x="42042" y="20231"/>
                  </a:cubicBezTo>
                  <a:cubicBezTo>
                    <a:pt x="45387" y="26970"/>
                    <a:pt x="46554" y="34578"/>
                    <a:pt x="45435" y="41972"/>
                  </a:cubicBezTo>
                  <a:lnTo>
                    <a:pt x="46495" y="41353"/>
                  </a:lnTo>
                  <a:cubicBezTo>
                    <a:pt x="47459" y="34007"/>
                    <a:pt x="46221" y="26482"/>
                    <a:pt x="42911" y="19803"/>
                  </a:cubicBezTo>
                  <a:cubicBezTo>
                    <a:pt x="40696" y="15338"/>
                    <a:pt x="37541" y="11218"/>
                    <a:pt x="33779" y="7861"/>
                  </a:cubicBezTo>
                  <a:cubicBezTo>
                    <a:pt x="29766" y="4289"/>
                    <a:pt x="25218" y="1765"/>
                    <a:pt x="20646" y="574"/>
                  </a:cubicBezTo>
                  <a:cubicBezTo>
                    <a:pt x="19184" y="192"/>
                    <a:pt x="17733" y="1"/>
                    <a:pt x="1631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22"/>
            <p:cNvSpPr/>
            <p:nvPr/>
          </p:nvSpPr>
          <p:spPr>
            <a:xfrm>
              <a:off x="3823202" y="566056"/>
              <a:ext cx="654384" cy="348729"/>
            </a:xfrm>
            <a:custGeom>
              <a:rect b="b" l="l" r="r" t="t"/>
              <a:pathLst>
                <a:path extrusionOk="0" h="29219" w="54829">
                  <a:moveTo>
                    <a:pt x="11369" y="1"/>
                  </a:moveTo>
                  <a:cubicBezTo>
                    <a:pt x="7830" y="1"/>
                    <a:pt x="4303" y="370"/>
                    <a:pt x="846" y="1108"/>
                  </a:cubicBezTo>
                  <a:lnTo>
                    <a:pt x="846" y="1120"/>
                  </a:lnTo>
                  <a:lnTo>
                    <a:pt x="0" y="2287"/>
                  </a:lnTo>
                  <a:cubicBezTo>
                    <a:pt x="3632" y="1430"/>
                    <a:pt x="7347" y="977"/>
                    <a:pt x="11085" y="965"/>
                  </a:cubicBezTo>
                  <a:cubicBezTo>
                    <a:pt x="11442" y="965"/>
                    <a:pt x="11800" y="965"/>
                    <a:pt x="12145" y="977"/>
                  </a:cubicBezTo>
                  <a:cubicBezTo>
                    <a:pt x="15895" y="1037"/>
                    <a:pt x="19658" y="1525"/>
                    <a:pt x="23372" y="2430"/>
                  </a:cubicBezTo>
                  <a:cubicBezTo>
                    <a:pt x="41017" y="6787"/>
                    <a:pt x="51174" y="15562"/>
                    <a:pt x="54293" y="29207"/>
                  </a:cubicBezTo>
                  <a:lnTo>
                    <a:pt x="54293" y="29219"/>
                  </a:lnTo>
                  <a:lnTo>
                    <a:pt x="54829" y="27409"/>
                  </a:lnTo>
                  <a:cubicBezTo>
                    <a:pt x="53257" y="21742"/>
                    <a:pt x="50412" y="16896"/>
                    <a:pt x="46351" y="12943"/>
                  </a:cubicBezTo>
                  <a:cubicBezTo>
                    <a:pt x="41017" y="7764"/>
                    <a:pt x="33374" y="3906"/>
                    <a:pt x="23599" y="1501"/>
                  </a:cubicBezTo>
                  <a:cubicBezTo>
                    <a:pt x="19967" y="608"/>
                    <a:pt x="16276" y="108"/>
                    <a:pt x="12609" y="25"/>
                  </a:cubicBezTo>
                  <a:cubicBezTo>
                    <a:pt x="12252" y="13"/>
                    <a:pt x="11895" y="1"/>
                    <a:pt x="11538" y="1"/>
                  </a:cubicBezTo>
                  <a:cubicBezTo>
                    <a:pt x="11481" y="1"/>
                    <a:pt x="11425" y="1"/>
                    <a:pt x="1136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22"/>
            <p:cNvSpPr/>
            <p:nvPr/>
          </p:nvSpPr>
          <p:spPr>
            <a:xfrm>
              <a:off x="3913574" y="495437"/>
              <a:ext cx="476911" cy="55569"/>
            </a:xfrm>
            <a:custGeom>
              <a:rect b="b" l="l" r="r" t="t"/>
              <a:pathLst>
                <a:path extrusionOk="0" h="4656" w="39959">
                  <a:moveTo>
                    <a:pt x="846" y="0"/>
                  </a:moveTo>
                  <a:lnTo>
                    <a:pt x="1" y="560"/>
                  </a:lnTo>
                  <a:lnTo>
                    <a:pt x="1" y="572"/>
                  </a:lnTo>
                  <a:cubicBezTo>
                    <a:pt x="120" y="893"/>
                    <a:pt x="287" y="1203"/>
                    <a:pt x="525" y="1501"/>
                  </a:cubicBezTo>
                  <a:cubicBezTo>
                    <a:pt x="1703" y="2977"/>
                    <a:pt x="4132" y="3501"/>
                    <a:pt x="5132" y="3656"/>
                  </a:cubicBezTo>
                  <a:cubicBezTo>
                    <a:pt x="5323" y="3680"/>
                    <a:pt x="5454" y="3691"/>
                    <a:pt x="5525" y="3703"/>
                  </a:cubicBezTo>
                  <a:cubicBezTo>
                    <a:pt x="5621" y="3727"/>
                    <a:pt x="5811" y="3787"/>
                    <a:pt x="6133" y="3846"/>
                  </a:cubicBezTo>
                  <a:cubicBezTo>
                    <a:pt x="6775" y="3968"/>
                    <a:pt x="7920" y="4114"/>
                    <a:pt x="9716" y="4114"/>
                  </a:cubicBezTo>
                  <a:cubicBezTo>
                    <a:pt x="11616" y="4114"/>
                    <a:pt x="14245" y="3950"/>
                    <a:pt x="17777" y="3418"/>
                  </a:cubicBezTo>
                  <a:cubicBezTo>
                    <a:pt x="18182" y="3358"/>
                    <a:pt x="18575" y="3299"/>
                    <a:pt x="18979" y="3239"/>
                  </a:cubicBezTo>
                  <a:cubicBezTo>
                    <a:pt x="21821" y="2804"/>
                    <a:pt x="24507" y="2394"/>
                    <a:pt x="27506" y="2394"/>
                  </a:cubicBezTo>
                  <a:cubicBezTo>
                    <a:pt x="30991" y="2394"/>
                    <a:pt x="34897" y="2947"/>
                    <a:pt x="39958" y="4656"/>
                  </a:cubicBezTo>
                  <a:lnTo>
                    <a:pt x="38458" y="3156"/>
                  </a:lnTo>
                  <a:cubicBezTo>
                    <a:pt x="34151" y="1862"/>
                    <a:pt x="30686" y="1426"/>
                    <a:pt x="27553" y="1426"/>
                  </a:cubicBezTo>
                  <a:cubicBezTo>
                    <a:pt x="24485" y="1426"/>
                    <a:pt x="21735" y="1845"/>
                    <a:pt x="18825" y="2286"/>
                  </a:cubicBezTo>
                  <a:cubicBezTo>
                    <a:pt x="18432" y="2346"/>
                    <a:pt x="18039" y="2406"/>
                    <a:pt x="17634" y="2465"/>
                  </a:cubicBezTo>
                  <a:cubicBezTo>
                    <a:pt x="14162" y="2990"/>
                    <a:pt x="11586" y="3148"/>
                    <a:pt x="9738" y="3148"/>
                  </a:cubicBezTo>
                  <a:cubicBezTo>
                    <a:pt x="8272" y="3148"/>
                    <a:pt x="7265" y="3048"/>
                    <a:pt x="6633" y="2953"/>
                  </a:cubicBezTo>
                  <a:cubicBezTo>
                    <a:pt x="6061" y="2870"/>
                    <a:pt x="5799" y="2775"/>
                    <a:pt x="5787" y="2775"/>
                  </a:cubicBezTo>
                  <a:lnTo>
                    <a:pt x="5728" y="2751"/>
                  </a:lnTo>
                  <a:lnTo>
                    <a:pt x="5644" y="2751"/>
                  </a:lnTo>
                  <a:cubicBezTo>
                    <a:pt x="5335" y="2715"/>
                    <a:pt x="2454" y="2370"/>
                    <a:pt x="1275" y="893"/>
                  </a:cubicBezTo>
                  <a:cubicBezTo>
                    <a:pt x="1049" y="620"/>
                    <a:pt x="906" y="322"/>
                    <a:pt x="84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1" name="Google Shape;211;p22"/>
            <p:cNvGrpSpPr/>
            <p:nvPr/>
          </p:nvGrpSpPr>
          <p:grpSpPr>
            <a:xfrm>
              <a:off x="3514563" y="542473"/>
              <a:ext cx="1212417" cy="517120"/>
              <a:chOff x="3514563" y="542473"/>
              <a:chExt cx="1212417" cy="517120"/>
            </a:xfrm>
          </p:grpSpPr>
          <p:sp>
            <p:nvSpPr>
              <p:cNvPr id="212" name="Google Shape;212;p22"/>
              <p:cNvSpPr/>
              <p:nvPr/>
            </p:nvSpPr>
            <p:spPr>
              <a:xfrm>
                <a:off x="3514563" y="542473"/>
                <a:ext cx="1212417" cy="237602"/>
              </a:xfrm>
              <a:custGeom>
                <a:rect b="b" l="l" r="r" t="t"/>
                <a:pathLst>
                  <a:path extrusionOk="0" fill="none" h="19908" w="101585">
                    <a:moveTo>
                      <a:pt x="72747" y="60"/>
                    </a:moveTo>
                    <a:cubicBezTo>
                      <a:pt x="89809" y="1739"/>
                      <a:pt x="101584" y="5323"/>
                      <a:pt x="101584" y="9478"/>
                    </a:cubicBezTo>
                    <a:cubicBezTo>
                      <a:pt x="101584" y="15240"/>
                      <a:pt x="78843" y="19908"/>
                      <a:pt x="50792" y="19908"/>
                    </a:cubicBezTo>
                    <a:cubicBezTo>
                      <a:pt x="22741" y="19908"/>
                      <a:pt x="0" y="15240"/>
                      <a:pt x="0" y="9478"/>
                    </a:cubicBezTo>
                    <a:cubicBezTo>
                      <a:pt x="0" y="5275"/>
                      <a:pt x="12049" y="1655"/>
                      <a:pt x="29420" y="0"/>
                    </a:cubicBezTo>
                  </a:path>
                </a:pathLst>
              </a:custGeom>
              <a:no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22"/>
              <p:cNvSpPr/>
              <p:nvPr/>
            </p:nvSpPr>
            <p:spPr>
              <a:xfrm>
                <a:off x="3514563" y="692961"/>
                <a:ext cx="1212417" cy="226944"/>
              </a:xfrm>
              <a:custGeom>
                <a:rect b="b" l="l" r="r" t="t"/>
                <a:pathLst>
                  <a:path extrusionOk="0" fill="none" h="19015" w="101585">
                    <a:moveTo>
                      <a:pt x="80343" y="83"/>
                    </a:moveTo>
                    <a:cubicBezTo>
                      <a:pt x="93202" y="1977"/>
                      <a:pt x="101584" y="5072"/>
                      <a:pt x="101584" y="8573"/>
                    </a:cubicBezTo>
                    <a:cubicBezTo>
                      <a:pt x="101584" y="14335"/>
                      <a:pt x="78843" y="19014"/>
                      <a:pt x="50792" y="19014"/>
                    </a:cubicBezTo>
                    <a:cubicBezTo>
                      <a:pt x="22741" y="19014"/>
                      <a:pt x="0" y="14335"/>
                      <a:pt x="0" y="8573"/>
                    </a:cubicBezTo>
                    <a:cubicBezTo>
                      <a:pt x="0" y="5025"/>
                      <a:pt x="8620" y="1881"/>
                      <a:pt x="21800" y="0"/>
                    </a:cubicBezTo>
                  </a:path>
                </a:pathLst>
              </a:custGeom>
              <a:no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22"/>
              <p:cNvSpPr/>
              <p:nvPr/>
            </p:nvSpPr>
            <p:spPr>
              <a:xfrm>
                <a:off x="3514563" y="834916"/>
                <a:ext cx="1212417" cy="224676"/>
              </a:xfrm>
              <a:custGeom>
                <a:rect b="b" l="l" r="r" t="t"/>
                <a:pathLst>
                  <a:path extrusionOk="0" fill="none" h="18825" w="101585">
                    <a:moveTo>
                      <a:pt x="81677" y="96"/>
                    </a:moveTo>
                    <a:cubicBezTo>
                      <a:pt x="93774" y="2013"/>
                      <a:pt x="101584" y="5013"/>
                      <a:pt x="101584" y="8382"/>
                    </a:cubicBezTo>
                    <a:cubicBezTo>
                      <a:pt x="101584" y="14157"/>
                      <a:pt x="78843" y="18824"/>
                      <a:pt x="50792" y="18824"/>
                    </a:cubicBezTo>
                    <a:cubicBezTo>
                      <a:pt x="22741" y="18824"/>
                      <a:pt x="0" y="14157"/>
                      <a:pt x="0" y="8382"/>
                    </a:cubicBezTo>
                    <a:cubicBezTo>
                      <a:pt x="0" y="4953"/>
                      <a:pt x="8096" y="1894"/>
                      <a:pt x="20562" y="0"/>
                    </a:cubicBezTo>
                  </a:path>
                </a:pathLst>
              </a:custGeom>
              <a:no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15" name="Google Shape;215;p22"/>
          <p:cNvGrpSpPr/>
          <p:nvPr/>
        </p:nvGrpSpPr>
        <p:grpSpPr>
          <a:xfrm flipH="1">
            <a:off x="-1090858" y="3220293"/>
            <a:ext cx="2399909" cy="3041858"/>
            <a:chOff x="2966186" y="2007386"/>
            <a:chExt cx="741537" cy="939890"/>
          </a:xfrm>
        </p:grpSpPr>
        <p:sp>
          <p:nvSpPr>
            <p:cNvPr id="216" name="Google Shape;216;p22"/>
            <p:cNvSpPr/>
            <p:nvPr/>
          </p:nvSpPr>
          <p:spPr>
            <a:xfrm>
              <a:off x="2966186" y="2007386"/>
              <a:ext cx="740221" cy="938306"/>
            </a:xfrm>
            <a:custGeom>
              <a:rect b="b" l="l" r="r" t="t"/>
              <a:pathLst>
                <a:path extrusionOk="0" h="78618" w="62021">
                  <a:moveTo>
                    <a:pt x="18763" y="117"/>
                  </a:moveTo>
                  <a:cubicBezTo>
                    <a:pt x="18745" y="117"/>
                    <a:pt x="18726" y="118"/>
                    <a:pt x="18706" y="120"/>
                  </a:cubicBezTo>
                  <a:cubicBezTo>
                    <a:pt x="18289" y="167"/>
                    <a:pt x="16372" y="1"/>
                    <a:pt x="16467" y="1108"/>
                  </a:cubicBezTo>
                  <a:cubicBezTo>
                    <a:pt x="16562" y="2287"/>
                    <a:pt x="18587" y="12050"/>
                    <a:pt x="18587" y="12050"/>
                  </a:cubicBezTo>
                  <a:cubicBezTo>
                    <a:pt x="18587" y="12050"/>
                    <a:pt x="18896" y="12609"/>
                    <a:pt x="18587" y="13717"/>
                  </a:cubicBezTo>
                  <a:cubicBezTo>
                    <a:pt x="18289" y="14824"/>
                    <a:pt x="17503" y="17062"/>
                    <a:pt x="17503" y="17062"/>
                  </a:cubicBezTo>
                  <a:cubicBezTo>
                    <a:pt x="17503" y="17062"/>
                    <a:pt x="17336" y="18062"/>
                    <a:pt x="16634" y="18062"/>
                  </a:cubicBezTo>
                  <a:cubicBezTo>
                    <a:pt x="15931" y="18062"/>
                    <a:pt x="15931" y="15705"/>
                    <a:pt x="15931" y="15705"/>
                  </a:cubicBezTo>
                  <a:lnTo>
                    <a:pt x="15015" y="1132"/>
                  </a:lnTo>
                  <a:cubicBezTo>
                    <a:pt x="15015" y="1132"/>
                    <a:pt x="15062" y="406"/>
                    <a:pt x="14479" y="310"/>
                  </a:cubicBezTo>
                  <a:cubicBezTo>
                    <a:pt x="14075" y="236"/>
                    <a:pt x="13118" y="225"/>
                    <a:pt x="12567" y="225"/>
                  </a:cubicBezTo>
                  <a:cubicBezTo>
                    <a:pt x="12322" y="225"/>
                    <a:pt x="12157" y="227"/>
                    <a:pt x="12157" y="227"/>
                  </a:cubicBezTo>
                  <a:cubicBezTo>
                    <a:pt x="12157" y="227"/>
                    <a:pt x="11740" y="227"/>
                    <a:pt x="11693" y="822"/>
                  </a:cubicBezTo>
                  <a:cubicBezTo>
                    <a:pt x="11645" y="1418"/>
                    <a:pt x="9847" y="16550"/>
                    <a:pt x="11478" y="27933"/>
                  </a:cubicBezTo>
                  <a:cubicBezTo>
                    <a:pt x="11478" y="27933"/>
                    <a:pt x="11776" y="30183"/>
                    <a:pt x="10907" y="30385"/>
                  </a:cubicBezTo>
                  <a:cubicBezTo>
                    <a:pt x="10514" y="30484"/>
                    <a:pt x="10160" y="30635"/>
                    <a:pt x="9783" y="30635"/>
                  </a:cubicBezTo>
                  <a:cubicBezTo>
                    <a:pt x="9338" y="30635"/>
                    <a:pt x="8858" y="30425"/>
                    <a:pt x="8240" y="29671"/>
                  </a:cubicBezTo>
                  <a:cubicBezTo>
                    <a:pt x="7134" y="28318"/>
                    <a:pt x="7191" y="25336"/>
                    <a:pt x="1547" y="25336"/>
                  </a:cubicBezTo>
                  <a:cubicBezTo>
                    <a:pt x="1481" y="25336"/>
                    <a:pt x="1414" y="25336"/>
                    <a:pt x="1346" y="25337"/>
                  </a:cubicBezTo>
                  <a:cubicBezTo>
                    <a:pt x="1061" y="25337"/>
                    <a:pt x="799" y="25480"/>
                    <a:pt x="644" y="25718"/>
                  </a:cubicBezTo>
                  <a:lnTo>
                    <a:pt x="227" y="26361"/>
                  </a:lnTo>
                  <a:cubicBezTo>
                    <a:pt x="1" y="26706"/>
                    <a:pt x="60" y="27159"/>
                    <a:pt x="358" y="27433"/>
                  </a:cubicBezTo>
                  <a:cubicBezTo>
                    <a:pt x="418" y="27492"/>
                    <a:pt x="489" y="27552"/>
                    <a:pt x="560" y="27623"/>
                  </a:cubicBezTo>
                  <a:cubicBezTo>
                    <a:pt x="1168" y="28135"/>
                    <a:pt x="11919" y="40351"/>
                    <a:pt x="12288" y="40672"/>
                  </a:cubicBezTo>
                  <a:cubicBezTo>
                    <a:pt x="12657" y="40994"/>
                    <a:pt x="19789" y="42958"/>
                    <a:pt x="19789" y="42958"/>
                  </a:cubicBezTo>
                  <a:lnTo>
                    <a:pt x="32052" y="78618"/>
                  </a:lnTo>
                  <a:lnTo>
                    <a:pt x="62021" y="78618"/>
                  </a:lnTo>
                  <a:cubicBezTo>
                    <a:pt x="62021" y="78618"/>
                    <a:pt x="32314" y="38886"/>
                    <a:pt x="28112" y="25742"/>
                  </a:cubicBezTo>
                  <a:cubicBezTo>
                    <a:pt x="28112" y="25742"/>
                    <a:pt x="27707" y="24432"/>
                    <a:pt x="27909" y="23754"/>
                  </a:cubicBezTo>
                  <a:lnTo>
                    <a:pt x="30600" y="18170"/>
                  </a:lnTo>
                  <a:cubicBezTo>
                    <a:pt x="30600" y="18170"/>
                    <a:pt x="31076" y="17134"/>
                    <a:pt x="30957" y="15812"/>
                  </a:cubicBezTo>
                  <a:cubicBezTo>
                    <a:pt x="30850" y="14776"/>
                    <a:pt x="30540" y="12133"/>
                    <a:pt x="30398" y="11014"/>
                  </a:cubicBezTo>
                  <a:cubicBezTo>
                    <a:pt x="30362" y="10728"/>
                    <a:pt x="30124" y="10502"/>
                    <a:pt x="29826" y="10502"/>
                  </a:cubicBezTo>
                  <a:lnTo>
                    <a:pt x="28362" y="10502"/>
                  </a:lnTo>
                  <a:cubicBezTo>
                    <a:pt x="28016" y="10502"/>
                    <a:pt x="27754" y="10788"/>
                    <a:pt x="27778" y="11121"/>
                  </a:cubicBezTo>
                  <a:lnTo>
                    <a:pt x="28052" y="15443"/>
                  </a:lnTo>
                  <a:lnTo>
                    <a:pt x="25790" y="20313"/>
                  </a:lnTo>
                  <a:cubicBezTo>
                    <a:pt x="25790" y="20313"/>
                    <a:pt x="24671" y="20265"/>
                    <a:pt x="24933" y="18527"/>
                  </a:cubicBezTo>
                  <a:lnTo>
                    <a:pt x="26135" y="13871"/>
                  </a:lnTo>
                  <a:cubicBezTo>
                    <a:pt x="26135" y="13871"/>
                    <a:pt x="26302" y="13348"/>
                    <a:pt x="26004" y="12681"/>
                  </a:cubicBezTo>
                  <a:lnTo>
                    <a:pt x="20896" y="1810"/>
                  </a:lnTo>
                  <a:cubicBezTo>
                    <a:pt x="20896" y="1810"/>
                    <a:pt x="20673" y="1416"/>
                    <a:pt x="20102" y="1416"/>
                  </a:cubicBezTo>
                  <a:cubicBezTo>
                    <a:pt x="19951" y="1416"/>
                    <a:pt x="19776" y="1443"/>
                    <a:pt x="19575" y="1513"/>
                  </a:cubicBezTo>
                  <a:lnTo>
                    <a:pt x="19253" y="560"/>
                  </a:lnTo>
                  <a:cubicBezTo>
                    <a:pt x="19253" y="560"/>
                    <a:pt x="19145" y="117"/>
                    <a:pt x="18763" y="117"/>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22"/>
            <p:cNvSpPr/>
            <p:nvPr/>
          </p:nvSpPr>
          <p:spPr>
            <a:xfrm>
              <a:off x="3199097" y="2025719"/>
              <a:ext cx="42775" cy="220272"/>
            </a:xfrm>
            <a:custGeom>
              <a:rect b="b" l="l" r="r" t="t"/>
              <a:pathLst>
                <a:path extrusionOk="0" fill="none" h="18456" w="3584">
                  <a:moveTo>
                    <a:pt x="0" y="1"/>
                  </a:moveTo>
                  <a:lnTo>
                    <a:pt x="3274" y="9859"/>
                  </a:lnTo>
                  <a:cubicBezTo>
                    <a:pt x="3524" y="10585"/>
                    <a:pt x="3584" y="11359"/>
                    <a:pt x="3417" y="12097"/>
                  </a:cubicBezTo>
                  <a:cubicBezTo>
                    <a:pt x="3334" y="12478"/>
                    <a:pt x="3227" y="12931"/>
                    <a:pt x="3084" y="13419"/>
                  </a:cubicBezTo>
                  <a:cubicBezTo>
                    <a:pt x="2655" y="14883"/>
                    <a:pt x="1655" y="18455"/>
                    <a:pt x="1655" y="18455"/>
                  </a:cubicBezTo>
                </a:path>
              </a:pathLst>
            </a:custGeom>
            <a:noFill/>
            <a:ln cap="flat" cmpd="sng" w="56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22"/>
            <p:cNvSpPr/>
            <p:nvPr/>
          </p:nvSpPr>
          <p:spPr>
            <a:xfrm>
              <a:off x="3119228" y="2022592"/>
              <a:ext cx="27582" cy="22044"/>
            </a:xfrm>
            <a:custGeom>
              <a:rect b="b" l="l" r="r" t="t"/>
              <a:pathLst>
                <a:path extrusionOk="0" fill="none" h="1847" w="2311">
                  <a:moveTo>
                    <a:pt x="2311" y="1679"/>
                  </a:moveTo>
                  <a:cubicBezTo>
                    <a:pt x="2156" y="1775"/>
                    <a:pt x="1977" y="1846"/>
                    <a:pt x="1787" y="1846"/>
                  </a:cubicBezTo>
                  <a:lnTo>
                    <a:pt x="906" y="1846"/>
                  </a:lnTo>
                  <a:cubicBezTo>
                    <a:pt x="418" y="1846"/>
                    <a:pt x="1" y="1441"/>
                    <a:pt x="1" y="941"/>
                  </a:cubicBezTo>
                  <a:lnTo>
                    <a:pt x="1" y="906"/>
                  </a:lnTo>
                  <a:cubicBezTo>
                    <a:pt x="1" y="406"/>
                    <a:pt x="418" y="1"/>
                    <a:pt x="906" y="1"/>
                  </a:cubicBezTo>
                  <a:lnTo>
                    <a:pt x="1787" y="1"/>
                  </a:lnTo>
                  <a:cubicBezTo>
                    <a:pt x="1942" y="1"/>
                    <a:pt x="2084" y="36"/>
                    <a:pt x="2204" y="108"/>
                  </a:cubicBezTo>
                </a:path>
              </a:pathLst>
            </a:custGeom>
            <a:noFill/>
            <a:ln cap="flat" cmpd="sng" w="56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22"/>
            <p:cNvSpPr/>
            <p:nvPr/>
          </p:nvSpPr>
          <p:spPr>
            <a:xfrm>
              <a:off x="3175788" y="2015920"/>
              <a:ext cx="27009" cy="23595"/>
            </a:xfrm>
            <a:custGeom>
              <a:rect b="b" l="l" r="r" t="t"/>
              <a:pathLst>
                <a:path extrusionOk="0" fill="none" h="1977" w="2263">
                  <a:moveTo>
                    <a:pt x="2263" y="1726"/>
                  </a:moveTo>
                  <a:cubicBezTo>
                    <a:pt x="2156" y="1786"/>
                    <a:pt x="2037" y="1822"/>
                    <a:pt x="1917" y="1834"/>
                  </a:cubicBezTo>
                  <a:lnTo>
                    <a:pt x="1048" y="1929"/>
                  </a:lnTo>
                  <a:cubicBezTo>
                    <a:pt x="548" y="1977"/>
                    <a:pt x="108" y="1619"/>
                    <a:pt x="48" y="1119"/>
                  </a:cubicBezTo>
                  <a:lnTo>
                    <a:pt x="48" y="1084"/>
                  </a:lnTo>
                  <a:cubicBezTo>
                    <a:pt x="1" y="595"/>
                    <a:pt x="358" y="143"/>
                    <a:pt x="858" y="95"/>
                  </a:cubicBezTo>
                  <a:lnTo>
                    <a:pt x="1727" y="0"/>
                  </a:lnTo>
                </a:path>
              </a:pathLst>
            </a:custGeom>
            <a:noFill/>
            <a:ln cap="flat" cmpd="sng" w="56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22"/>
            <p:cNvSpPr/>
            <p:nvPr/>
          </p:nvSpPr>
          <p:spPr>
            <a:xfrm>
              <a:off x="3205482" y="2033250"/>
              <a:ext cx="18917" cy="17067"/>
            </a:xfrm>
            <a:custGeom>
              <a:rect b="b" l="l" r="r" t="t"/>
              <a:pathLst>
                <a:path extrusionOk="0" fill="none" h="1430" w="1585">
                  <a:moveTo>
                    <a:pt x="1585" y="1203"/>
                  </a:moveTo>
                  <a:cubicBezTo>
                    <a:pt x="1537" y="1227"/>
                    <a:pt x="1489" y="1239"/>
                    <a:pt x="1430" y="1251"/>
                  </a:cubicBezTo>
                  <a:lnTo>
                    <a:pt x="811" y="1370"/>
                  </a:lnTo>
                  <a:cubicBezTo>
                    <a:pt x="465" y="1429"/>
                    <a:pt x="132" y="1203"/>
                    <a:pt x="61" y="846"/>
                  </a:cubicBezTo>
                  <a:lnTo>
                    <a:pt x="61" y="822"/>
                  </a:lnTo>
                  <a:cubicBezTo>
                    <a:pt x="1" y="477"/>
                    <a:pt x="227" y="144"/>
                    <a:pt x="572" y="72"/>
                  </a:cubicBezTo>
                  <a:lnTo>
                    <a:pt x="989" y="1"/>
                  </a:lnTo>
                </a:path>
              </a:pathLst>
            </a:custGeom>
            <a:noFill/>
            <a:ln cap="flat" cmpd="sng" w="56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22"/>
            <p:cNvSpPr/>
            <p:nvPr/>
          </p:nvSpPr>
          <p:spPr>
            <a:xfrm>
              <a:off x="3311214" y="2140259"/>
              <a:ext cx="19908" cy="16637"/>
            </a:xfrm>
            <a:custGeom>
              <a:rect b="b" l="l" r="r" t="t"/>
              <a:pathLst>
                <a:path extrusionOk="0" fill="none" h="1394" w="1668">
                  <a:moveTo>
                    <a:pt x="1667" y="1310"/>
                  </a:moveTo>
                  <a:cubicBezTo>
                    <a:pt x="1572" y="1369"/>
                    <a:pt x="1465" y="1393"/>
                    <a:pt x="1358" y="1393"/>
                  </a:cubicBezTo>
                  <a:lnTo>
                    <a:pt x="691" y="1393"/>
                  </a:lnTo>
                  <a:cubicBezTo>
                    <a:pt x="310" y="1393"/>
                    <a:pt x="0" y="1084"/>
                    <a:pt x="0" y="703"/>
                  </a:cubicBezTo>
                  <a:lnTo>
                    <a:pt x="0" y="679"/>
                  </a:lnTo>
                  <a:cubicBezTo>
                    <a:pt x="0" y="298"/>
                    <a:pt x="310" y="0"/>
                    <a:pt x="691" y="0"/>
                  </a:cubicBezTo>
                  <a:lnTo>
                    <a:pt x="1358" y="0"/>
                  </a:lnTo>
                  <a:cubicBezTo>
                    <a:pt x="1405" y="0"/>
                    <a:pt x="1441" y="0"/>
                    <a:pt x="1489" y="12"/>
                  </a:cubicBezTo>
                </a:path>
              </a:pathLst>
            </a:custGeom>
            <a:noFill/>
            <a:ln cap="flat" cmpd="sng" w="56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22"/>
            <p:cNvSpPr/>
            <p:nvPr/>
          </p:nvSpPr>
          <p:spPr>
            <a:xfrm>
              <a:off x="2973860" y="2323425"/>
              <a:ext cx="30852" cy="31699"/>
            </a:xfrm>
            <a:custGeom>
              <a:rect b="b" l="l" r="r" t="t"/>
              <a:pathLst>
                <a:path extrusionOk="0" fill="none" h="2656" w="2585">
                  <a:moveTo>
                    <a:pt x="1" y="1215"/>
                  </a:moveTo>
                  <a:cubicBezTo>
                    <a:pt x="37" y="1119"/>
                    <a:pt x="96" y="1036"/>
                    <a:pt x="156" y="965"/>
                  </a:cubicBezTo>
                  <a:lnTo>
                    <a:pt x="656" y="417"/>
                  </a:lnTo>
                  <a:cubicBezTo>
                    <a:pt x="1025" y="24"/>
                    <a:pt x="1644" y="0"/>
                    <a:pt x="2037" y="357"/>
                  </a:cubicBezTo>
                  <a:lnTo>
                    <a:pt x="2156" y="476"/>
                  </a:lnTo>
                  <a:cubicBezTo>
                    <a:pt x="2561" y="834"/>
                    <a:pt x="2584" y="1453"/>
                    <a:pt x="2227" y="1846"/>
                  </a:cubicBezTo>
                  <a:lnTo>
                    <a:pt x="1727" y="2393"/>
                  </a:lnTo>
                  <a:cubicBezTo>
                    <a:pt x="1620" y="2512"/>
                    <a:pt x="1477" y="2608"/>
                    <a:pt x="1334" y="2655"/>
                  </a:cubicBezTo>
                </a:path>
              </a:pathLst>
            </a:custGeom>
            <a:noFill/>
            <a:ln cap="flat" cmpd="sng" w="59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22"/>
            <p:cNvSpPr/>
            <p:nvPr/>
          </p:nvSpPr>
          <p:spPr>
            <a:xfrm>
              <a:off x="3201794" y="2457622"/>
              <a:ext cx="270149" cy="245646"/>
            </a:xfrm>
            <a:custGeom>
              <a:rect b="b" l="l" r="r" t="t"/>
              <a:pathLst>
                <a:path extrusionOk="0" h="20582" w="22635">
                  <a:moveTo>
                    <a:pt x="14696" y="1"/>
                  </a:moveTo>
                  <a:cubicBezTo>
                    <a:pt x="14572" y="1"/>
                    <a:pt x="14445" y="26"/>
                    <a:pt x="14324" y="79"/>
                  </a:cubicBezTo>
                  <a:lnTo>
                    <a:pt x="667" y="6223"/>
                  </a:lnTo>
                  <a:cubicBezTo>
                    <a:pt x="203" y="6437"/>
                    <a:pt x="0" y="6973"/>
                    <a:pt x="203" y="7437"/>
                  </a:cubicBezTo>
                  <a:lnTo>
                    <a:pt x="4287" y="20046"/>
                  </a:lnTo>
                  <a:cubicBezTo>
                    <a:pt x="4444" y="20378"/>
                    <a:pt x="4775" y="20582"/>
                    <a:pt x="5123" y="20582"/>
                  </a:cubicBezTo>
                  <a:cubicBezTo>
                    <a:pt x="5249" y="20582"/>
                    <a:pt x="5378" y="20555"/>
                    <a:pt x="5501" y="20498"/>
                  </a:cubicBezTo>
                  <a:lnTo>
                    <a:pt x="21967" y="12604"/>
                  </a:lnTo>
                  <a:cubicBezTo>
                    <a:pt x="22432" y="12402"/>
                    <a:pt x="22634" y="11854"/>
                    <a:pt x="22432" y="11402"/>
                  </a:cubicBezTo>
                  <a:lnTo>
                    <a:pt x="15538" y="543"/>
                  </a:lnTo>
                  <a:cubicBezTo>
                    <a:pt x="15380" y="201"/>
                    <a:pt x="15047" y="1"/>
                    <a:pt x="1469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22"/>
            <p:cNvSpPr/>
            <p:nvPr/>
          </p:nvSpPr>
          <p:spPr>
            <a:xfrm>
              <a:off x="3214863" y="2492950"/>
              <a:ext cx="206058" cy="113120"/>
            </a:xfrm>
            <a:custGeom>
              <a:rect b="b" l="l" r="r" t="t"/>
              <a:pathLst>
                <a:path extrusionOk="0" h="9478" w="17265">
                  <a:moveTo>
                    <a:pt x="15979" y="0"/>
                  </a:moveTo>
                  <a:lnTo>
                    <a:pt x="1" y="7215"/>
                  </a:lnTo>
                  <a:lnTo>
                    <a:pt x="727" y="9478"/>
                  </a:lnTo>
                  <a:lnTo>
                    <a:pt x="17265" y="2024"/>
                  </a:lnTo>
                  <a:lnTo>
                    <a:pt x="1597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22"/>
            <p:cNvSpPr/>
            <p:nvPr/>
          </p:nvSpPr>
          <p:spPr>
            <a:xfrm>
              <a:off x="3231489" y="2538852"/>
              <a:ext cx="218566" cy="118801"/>
            </a:xfrm>
            <a:custGeom>
              <a:rect b="b" l="l" r="r" t="t"/>
              <a:pathLst>
                <a:path extrusionOk="0" h="9954" w="18313">
                  <a:moveTo>
                    <a:pt x="17027" y="0"/>
                  </a:moveTo>
                  <a:lnTo>
                    <a:pt x="1" y="7691"/>
                  </a:lnTo>
                  <a:lnTo>
                    <a:pt x="739" y="9954"/>
                  </a:lnTo>
                  <a:lnTo>
                    <a:pt x="18313" y="2024"/>
                  </a:lnTo>
                  <a:lnTo>
                    <a:pt x="1702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26" name="Google Shape;226;p22"/>
            <p:cNvPicPr preferRelativeResize="0"/>
            <p:nvPr/>
          </p:nvPicPr>
          <p:blipFill>
            <a:blip r:embed="rId4">
              <a:alphaModFix/>
            </a:blip>
            <a:stretch>
              <a:fillRect/>
            </a:stretch>
          </p:blipFill>
          <p:spPr>
            <a:xfrm>
              <a:off x="2967499" y="2008560"/>
              <a:ext cx="740223" cy="938716"/>
            </a:xfrm>
            <a:prstGeom prst="rect">
              <a:avLst/>
            </a:prstGeom>
            <a:noFill/>
            <a:ln>
              <a:noFill/>
            </a:ln>
          </p:spPr>
        </p:pic>
      </p:gr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Only">
  <p:cSld name="1_Title Only">
    <p:spTree>
      <p:nvGrpSpPr>
        <p:cNvPr id="227" name="Shape 227"/>
        <p:cNvGrpSpPr/>
        <p:nvPr/>
      </p:nvGrpSpPr>
      <p:grpSpPr>
        <a:xfrm>
          <a:off x="0" y="0"/>
          <a:ext cx="0" cy="0"/>
          <a:chOff x="0" y="0"/>
          <a:chExt cx="0" cy="0"/>
        </a:xfrm>
      </p:grpSpPr>
      <p:sp>
        <p:nvSpPr>
          <p:cNvPr id="228" name="Google Shape;228;p23"/>
          <p:cNvSpPr txBox="1"/>
          <p:nvPr>
            <p:ph type="title"/>
          </p:nvPr>
        </p:nvSpPr>
        <p:spPr>
          <a:xfrm>
            <a:off x="637626" y="657226"/>
            <a:ext cx="7592100" cy="489300"/>
          </a:xfrm>
          <a:prstGeom prst="rect">
            <a:avLst/>
          </a:prstGeom>
          <a:noFill/>
          <a:ln>
            <a:noFill/>
          </a:ln>
        </p:spPr>
        <p:txBody>
          <a:bodyPr anchorCtr="0" anchor="ctr" bIns="0" lIns="0" spcFirstLastPara="1" rIns="0" wrap="square" tIns="0">
            <a:noAutofit/>
          </a:bodyPr>
          <a:lstStyle>
            <a:lvl1pPr lvl="0" rtl="0" algn="ctr">
              <a:lnSpc>
                <a:spcPct val="90000"/>
              </a:lnSpc>
              <a:spcBef>
                <a:spcPts val="0"/>
              </a:spcBef>
              <a:spcAft>
                <a:spcPts val="0"/>
              </a:spcAft>
              <a:buClr>
                <a:schemeClr val="dk1"/>
              </a:buClr>
              <a:buSzPts val="2700"/>
              <a:buFont typeface="Arial Black"/>
              <a:buNone/>
              <a:defRPr sz="27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29" name="Google Shape;229;p23"/>
          <p:cNvSpPr/>
          <p:nvPr>
            <p:ph idx="2" type="pic"/>
          </p:nvPr>
        </p:nvSpPr>
        <p:spPr>
          <a:xfrm>
            <a:off x="637745" y="1310640"/>
            <a:ext cx="1669800" cy="2205300"/>
          </a:xfrm>
          <a:prstGeom prst="rect">
            <a:avLst/>
          </a:prstGeom>
          <a:solidFill>
            <a:srgbClr val="D6FBF5"/>
          </a:solidFill>
          <a:ln>
            <a:noFill/>
          </a:ln>
        </p:spPr>
      </p:sp>
      <p:sp>
        <p:nvSpPr>
          <p:cNvPr id="230" name="Google Shape;230;p23"/>
          <p:cNvSpPr txBox="1"/>
          <p:nvPr>
            <p:ph idx="1" type="body"/>
          </p:nvPr>
        </p:nvSpPr>
        <p:spPr>
          <a:xfrm>
            <a:off x="637745" y="3407093"/>
            <a:ext cx="1669800" cy="1147800"/>
          </a:xfrm>
          <a:prstGeom prst="rect">
            <a:avLst/>
          </a:prstGeom>
          <a:solidFill>
            <a:schemeClr val="accent1">
              <a:alpha val="78820"/>
            </a:schemeClr>
          </a:solidFill>
          <a:ln>
            <a:noFill/>
          </a:ln>
        </p:spPr>
        <p:txBody>
          <a:bodyPr anchorCtr="0" anchor="t" bIns="0" lIns="89150" spcFirstLastPara="1" rIns="0" wrap="square" tIns="274325">
            <a:noAutofit/>
          </a:bodyPr>
          <a:lstStyle>
            <a:lvl1pPr indent="-228600" lvl="0" marL="457200" rtl="0" algn="l">
              <a:lnSpc>
                <a:spcPct val="100000"/>
              </a:lnSpc>
              <a:spcBef>
                <a:spcPts val="0"/>
              </a:spcBef>
              <a:spcAft>
                <a:spcPts val="0"/>
              </a:spcAft>
              <a:buClr>
                <a:schemeClr val="dk1"/>
              </a:buClr>
              <a:buSzPts val="1400"/>
              <a:buFont typeface="Avenir"/>
              <a:buNone/>
              <a:defRPr b="1" i="0" sz="1400">
                <a:solidFill>
                  <a:schemeClr val="dk1"/>
                </a:solidFill>
                <a:latin typeface="Avenir"/>
                <a:ea typeface="Avenir"/>
                <a:cs typeface="Avenir"/>
                <a:sym typeface="Avenir"/>
              </a:defRPr>
            </a:lvl1pPr>
            <a:lvl2pPr indent="-317500" lvl="1" marL="914400" rtl="0" algn="l">
              <a:lnSpc>
                <a:spcPct val="150000"/>
              </a:lnSpc>
              <a:spcBef>
                <a:spcPts val="1600"/>
              </a:spcBef>
              <a:spcAft>
                <a:spcPts val="0"/>
              </a:spcAft>
              <a:buClr>
                <a:schemeClr val="dk1"/>
              </a:buClr>
              <a:buSzPts val="1400"/>
              <a:buChar char="○"/>
              <a:defRPr/>
            </a:lvl2pPr>
            <a:lvl3pPr indent="-317500" lvl="2" marL="1371600" rtl="0" algn="l">
              <a:lnSpc>
                <a:spcPct val="150000"/>
              </a:lnSpc>
              <a:spcBef>
                <a:spcPts val="1600"/>
              </a:spcBef>
              <a:spcAft>
                <a:spcPts val="0"/>
              </a:spcAft>
              <a:buClr>
                <a:schemeClr val="dk1"/>
              </a:buClr>
              <a:buSzPts val="1400"/>
              <a:buChar char="■"/>
              <a:defRPr/>
            </a:lvl3pPr>
            <a:lvl4pPr indent="-317500" lvl="3" marL="1828800" rtl="0" algn="l">
              <a:lnSpc>
                <a:spcPct val="150000"/>
              </a:lnSpc>
              <a:spcBef>
                <a:spcPts val="1600"/>
              </a:spcBef>
              <a:spcAft>
                <a:spcPts val="0"/>
              </a:spcAft>
              <a:buClr>
                <a:schemeClr val="dk1"/>
              </a:buClr>
              <a:buSzPts val="1400"/>
              <a:buChar char="●"/>
              <a:defRPr/>
            </a:lvl4pPr>
            <a:lvl5pPr indent="-317500" lvl="4" marL="2286000" rtl="0" algn="l">
              <a:lnSpc>
                <a:spcPct val="150000"/>
              </a:lnSpc>
              <a:spcBef>
                <a:spcPts val="1600"/>
              </a:spcBef>
              <a:spcAft>
                <a:spcPts val="0"/>
              </a:spcAft>
              <a:buClr>
                <a:schemeClr val="dk1"/>
              </a:buClr>
              <a:buSzPts val="1400"/>
              <a:buChar char="○"/>
              <a:defRPr/>
            </a:lvl5pPr>
            <a:lvl6pPr indent="-317500" lvl="5" marL="2743200" rtl="0" algn="l">
              <a:lnSpc>
                <a:spcPct val="90000"/>
              </a:lnSpc>
              <a:spcBef>
                <a:spcPts val="1600"/>
              </a:spcBef>
              <a:spcAft>
                <a:spcPts val="0"/>
              </a:spcAft>
              <a:buClr>
                <a:schemeClr val="dk1"/>
              </a:buClr>
              <a:buSzPts val="1400"/>
              <a:buChar char="■"/>
              <a:defRPr/>
            </a:lvl6pPr>
            <a:lvl7pPr indent="-317500" lvl="6" marL="3200400" rtl="0" algn="l">
              <a:lnSpc>
                <a:spcPct val="90000"/>
              </a:lnSpc>
              <a:spcBef>
                <a:spcPts val="1600"/>
              </a:spcBef>
              <a:spcAft>
                <a:spcPts val="0"/>
              </a:spcAft>
              <a:buClr>
                <a:schemeClr val="dk1"/>
              </a:buClr>
              <a:buSzPts val="1400"/>
              <a:buChar char="●"/>
              <a:defRPr/>
            </a:lvl7pPr>
            <a:lvl8pPr indent="-317500" lvl="7" marL="3657600" rtl="0" algn="l">
              <a:lnSpc>
                <a:spcPct val="90000"/>
              </a:lnSpc>
              <a:spcBef>
                <a:spcPts val="1600"/>
              </a:spcBef>
              <a:spcAft>
                <a:spcPts val="0"/>
              </a:spcAft>
              <a:buClr>
                <a:schemeClr val="dk1"/>
              </a:buClr>
              <a:buSzPts val="1400"/>
              <a:buChar char="○"/>
              <a:defRPr/>
            </a:lvl8pPr>
            <a:lvl9pPr indent="-317500" lvl="8" marL="4114800" rtl="0" algn="l">
              <a:lnSpc>
                <a:spcPct val="90000"/>
              </a:lnSpc>
              <a:spcBef>
                <a:spcPts val="1600"/>
              </a:spcBef>
              <a:spcAft>
                <a:spcPts val="1600"/>
              </a:spcAft>
              <a:buClr>
                <a:schemeClr val="dk1"/>
              </a:buClr>
              <a:buSzPts val="1400"/>
              <a:buChar char="■"/>
              <a:defRPr/>
            </a:lvl9pPr>
          </a:lstStyle>
          <a:p/>
        </p:txBody>
      </p:sp>
      <p:sp>
        <p:nvSpPr>
          <p:cNvPr id="231" name="Google Shape;231;p23"/>
          <p:cNvSpPr txBox="1"/>
          <p:nvPr>
            <p:ph idx="3" type="body"/>
          </p:nvPr>
        </p:nvSpPr>
        <p:spPr>
          <a:xfrm>
            <a:off x="739143" y="4175798"/>
            <a:ext cx="1457700" cy="260700"/>
          </a:xfrm>
          <a:prstGeom prst="rect">
            <a:avLst/>
          </a:prstGeom>
          <a:noFill/>
          <a:ln>
            <a:noFill/>
          </a:ln>
        </p:spPr>
        <p:txBody>
          <a:bodyPr anchorCtr="0" anchor="t" bIns="0" lIns="0" spcFirstLastPara="1" rIns="0" wrap="square" tIns="0">
            <a:noAutofit/>
          </a:bodyPr>
          <a:lstStyle>
            <a:lvl1pPr indent="-285750" lvl="0" marL="457200" rtl="0" algn="l">
              <a:lnSpc>
                <a:spcPct val="150000"/>
              </a:lnSpc>
              <a:spcBef>
                <a:spcPts val="800"/>
              </a:spcBef>
              <a:spcAft>
                <a:spcPts val="0"/>
              </a:spcAft>
              <a:buClr>
                <a:schemeClr val="dk1"/>
              </a:buClr>
              <a:buSzPts val="900"/>
              <a:buFont typeface="Avenir"/>
              <a:buChar char="●"/>
              <a:defRPr sz="900">
                <a:solidFill>
                  <a:schemeClr val="dk1"/>
                </a:solidFill>
              </a:defRPr>
            </a:lvl1pPr>
            <a:lvl2pPr indent="-317500" lvl="1" marL="914400" rtl="0" algn="l">
              <a:lnSpc>
                <a:spcPct val="150000"/>
              </a:lnSpc>
              <a:spcBef>
                <a:spcPts val="1600"/>
              </a:spcBef>
              <a:spcAft>
                <a:spcPts val="0"/>
              </a:spcAft>
              <a:buClr>
                <a:schemeClr val="dk1"/>
              </a:buClr>
              <a:buSzPts val="1400"/>
              <a:buChar char="○"/>
              <a:defRPr/>
            </a:lvl2pPr>
            <a:lvl3pPr indent="-317500" lvl="2" marL="1371600" rtl="0" algn="l">
              <a:lnSpc>
                <a:spcPct val="150000"/>
              </a:lnSpc>
              <a:spcBef>
                <a:spcPts val="1600"/>
              </a:spcBef>
              <a:spcAft>
                <a:spcPts val="0"/>
              </a:spcAft>
              <a:buClr>
                <a:schemeClr val="dk1"/>
              </a:buClr>
              <a:buSzPts val="1400"/>
              <a:buChar char="■"/>
              <a:defRPr/>
            </a:lvl3pPr>
            <a:lvl4pPr indent="-317500" lvl="3" marL="1828800" rtl="0" algn="l">
              <a:lnSpc>
                <a:spcPct val="150000"/>
              </a:lnSpc>
              <a:spcBef>
                <a:spcPts val="1600"/>
              </a:spcBef>
              <a:spcAft>
                <a:spcPts val="0"/>
              </a:spcAft>
              <a:buClr>
                <a:schemeClr val="dk1"/>
              </a:buClr>
              <a:buSzPts val="1400"/>
              <a:buChar char="●"/>
              <a:defRPr/>
            </a:lvl4pPr>
            <a:lvl5pPr indent="-317500" lvl="4" marL="2286000" rtl="0" algn="l">
              <a:lnSpc>
                <a:spcPct val="150000"/>
              </a:lnSpc>
              <a:spcBef>
                <a:spcPts val="1600"/>
              </a:spcBef>
              <a:spcAft>
                <a:spcPts val="0"/>
              </a:spcAft>
              <a:buClr>
                <a:schemeClr val="dk1"/>
              </a:buClr>
              <a:buSzPts val="1400"/>
              <a:buChar char="○"/>
              <a:defRPr/>
            </a:lvl5pPr>
            <a:lvl6pPr indent="-317500" lvl="5" marL="2743200" rtl="0" algn="l">
              <a:lnSpc>
                <a:spcPct val="90000"/>
              </a:lnSpc>
              <a:spcBef>
                <a:spcPts val="1600"/>
              </a:spcBef>
              <a:spcAft>
                <a:spcPts val="0"/>
              </a:spcAft>
              <a:buClr>
                <a:schemeClr val="dk1"/>
              </a:buClr>
              <a:buSzPts val="1400"/>
              <a:buChar char="■"/>
              <a:defRPr/>
            </a:lvl6pPr>
            <a:lvl7pPr indent="-317500" lvl="6" marL="3200400" rtl="0" algn="l">
              <a:lnSpc>
                <a:spcPct val="90000"/>
              </a:lnSpc>
              <a:spcBef>
                <a:spcPts val="1600"/>
              </a:spcBef>
              <a:spcAft>
                <a:spcPts val="0"/>
              </a:spcAft>
              <a:buClr>
                <a:schemeClr val="dk1"/>
              </a:buClr>
              <a:buSzPts val="1400"/>
              <a:buChar char="●"/>
              <a:defRPr/>
            </a:lvl7pPr>
            <a:lvl8pPr indent="-317500" lvl="7" marL="3657600" rtl="0" algn="l">
              <a:lnSpc>
                <a:spcPct val="90000"/>
              </a:lnSpc>
              <a:spcBef>
                <a:spcPts val="1600"/>
              </a:spcBef>
              <a:spcAft>
                <a:spcPts val="0"/>
              </a:spcAft>
              <a:buClr>
                <a:schemeClr val="dk1"/>
              </a:buClr>
              <a:buSzPts val="1400"/>
              <a:buChar char="○"/>
              <a:defRPr/>
            </a:lvl8pPr>
            <a:lvl9pPr indent="-317500" lvl="8" marL="4114800" rtl="0" algn="l">
              <a:lnSpc>
                <a:spcPct val="90000"/>
              </a:lnSpc>
              <a:spcBef>
                <a:spcPts val="1600"/>
              </a:spcBef>
              <a:spcAft>
                <a:spcPts val="1600"/>
              </a:spcAft>
              <a:buClr>
                <a:schemeClr val="dk1"/>
              </a:buClr>
              <a:buSzPts val="1400"/>
              <a:buChar char="■"/>
              <a:defRPr/>
            </a:lvl9pPr>
          </a:lstStyle>
          <a:p/>
        </p:txBody>
      </p:sp>
      <p:sp>
        <p:nvSpPr>
          <p:cNvPr id="232" name="Google Shape;232;p23"/>
          <p:cNvSpPr/>
          <p:nvPr>
            <p:ph idx="4" type="pic"/>
          </p:nvPr>
        </p:nvSpPr>
        <p:spPr>
          <a:xfrm>
            <a:off x="2617476" y="1318581"/>
            <a:ext cx="1669800" cy="2205300"/>
          </a:xfrm>
          <a:prstGeom prst="rect">
            <a:avLst/>
          </a:prstGeom>
          <a:solidFill>
            <a:srgbClr val="D6FBF5"/>
          </a:solidFill>
          <a:ln>
            <a:noFill/>
          </a:ln>
        </p:spPr>
      </p:sp>
      <p:sp>
        <p:nvSpPr>
          <p:cNvPr id="233" name="Google Shape;233;p23"/>
          <p:cNvSpPr txBox="1"/>
          <p:nvPr>
            <p:ph idx="5" type="body"/>
          </p:nvPr>
        </p:nvSpPr>
        <p:spPr>
          <a:xfrm>
            <a:off x="2617476" y="3407093"/>
            <a:ext cx="1669800" cy="1147800"/>
          </a:xfrm>
          <a:prstGeom prst="rect">
            <a:avLst/>
          </a:prstGeom>
          <a:solidFill>
            <a:schemeClr val="accent1">
              <a:alpha val="78820"/>
            </a:schemeClr>
          </a:solidFill>
          <a:ln>
            <a:noFill/>
          </a:ln>
        </p:spPr>
        <p:txBody>
          <a:bodyPr anchorCtr="0" anchor="t" bIns="0" lIns="89150" spcFirstLastPara="1" rIns="0" wrap="square" tIns="274325">
            <a:noAutofit/>
          </a:bodyPr>
          <a:lstStyle>
            <a:lvl1pPr indent="-228600" lvl="0" marL="457200" rtl="0" algn="l">
              <a:lnSpc>
                <a:spcPct val="100000"/>
              </a:lnSpc>
              <a:spcBef>
                <a:spcPts val="0"/>
              </a:spcBef>
              <a:spcAft>
                <a:spcPts val="0"/>
              </a:spcAft>
              <a:buClr>
                <a:schemeClr val="dk1"/>
              </a:buClr>
              <a:buSzPts val="1400"/>
              <a:buFont typeface="Avenir"/>
              <a:buNone/>
              <a:defRPr b="1" i="0" sz="1400">
                <a:solidFill>
                  <a:schemeClr val="dk1"/>
                </a:solidFill>
                <a:latin typeface="Avenir"/>
                <a:ea typeface="Avenir"/>
                <a:cs typeface="Avenir"/>
                <a:sym typeface="Avenir"/>
              </a:defRPr>
            </a:lvl1pPr>
            <a:lvl2pPr indent="-317500" lvl="1" marL="914400" rtl="0" algn="l">
              <a:lnSpc>
                <a:spcPct val="150000"/>
              </a:lnSpc>
              <a:spcBef>
                <a:spcPts val="1600"/>
              </a:spcBef>
              <a:spcAft>
                <a:spcPts val="0"/>
              </a:spcAft>
              <a:buClr>
                <a:schemeClr val="dk1"/>
              </a:buClr>
              <a:buSzPts val="1400"/>
              <a:buChar char="○"/>
              <a:defRPr/>
            </a:lvl2pPr>
            <a:lvl3pPr indent="-317500" lvl="2" marL="1371600" rtl="0" algn="l">
              <a:lnSpc>
                <a:spcPct val="150000"/>
              </a:lnSpc>
              <a:spcBef>
                <a:spcPts val="1600"/>
              </a:spcBef>
              <a:spcAft>
                <a:spcPts val="0"/>
              </a:spcAft>
              <a:buClr>
                <a:schemeClr val="dk1"/>
              </a:buClr>
              <a:buSzPts val="1400"/>
              <a:buChar char="■"/>
              <a:defRPr/>
            </a:lvl3pPr>
            <a:lvl4pPr indent="-317500" lvl="3" marL="1828800" rtl="0" algn="l">
              <a:lnSpc>
                <a:spcPct val="150000"/>
              </a:lnSpc>
              <a:spcBef>
                <a:spcPts val="1600"/>
              </a:spcBef>
              <a:spcAft>
                <a:spcPts val="0"/>
              </a:spcAft>
              <a:buClr>
                <a:schemeClr val="dk1"/>
              </a:buClr>
              <a:buSzPts val="1400"/>
              <a:buChar char="●"/>
              <a:defRPr/>
            </a:lvl4pPr>
            <a:lvl5pPr indent="-317500" lvl="4" marL="2286000" rtl="0" algn="l">
              <a:lnSpc>
                <a:spcPct val="150000"/>
              </a:lnSpc>
              <a:spcBef>
                <a:spcPts val="1600"/>
              </a:spcBef>
              <a:spcAft>
                <a:spcPts val="0"/>
              </a:spcAft>
              <a:buClr>
                <a:schemeClr val="dk1"/>
              </a:buClr>
              <a:buSzPts val="1400"/>
              <a:buChar char="○"/>
              <a:defRPr/>
            </a:lvl5pPr>
            <a:lvl6pPr indent="-317500" lvl="5" marL="2743200" rtl="0" algn="l">
              <a:lnSpc>
                <a:spcPct val="90000"/>
              </a:lnSpc>
              <a:spcBef>
                <a:spcPts val="1600"/>
              </a:spcBef>
              <a:spcAft>
                <a:spcPts val="0"/>
              </a:spcAft>
              <a:buClr>
                <a:schemeClr val="dk1"/>
              </a:buClr>
              <a:buSzPts val="1400"/>
              <a:buChar char="■"/>
              <a:defRPr/>
            </a:lvl6pPr>
            <a:lvl7pPr indent="-317500" lvl="6" marL="3200400" rtl="0" algn="l">
              <a:lnSpc>
                <a:spcPct val="90000"/>
              </a:lnSpc>
              <a:spcBef>
                <a:spcPts val="1600"/>
              </a:spcBef>
              <a:spcAft>
                <a:spcPts val="0"/>
              </a:spcAft>
              <a:buClr>
                <a:schemeClr val="dk1"/>
              </a:buClr>
              <a:buSzPts val="1400"/>
              <a:buChar char="●"/>
              <a:defRPr/>
            </a:lvl7pPr>
            <a:lvl8pPr indent="-317500" lvl="7" marL="3657600" rtl="0" algn="l">
              <a:lnSpc>
                <a:spcPct val="90000"/>
              </a:lnSpc>
              <a:spcBef>
                <a:spcPts val="1600"/>
              </a:spcBef>
              <a:spcAft>
                <a:spcPts val="0"/>
              </a:spcAft>
              <a:buClr>
                <a:schemeClr val="dk1"/>
              </a:buClr>
              <a:buSzPts val="1400"/>
              <a:buChar char="○"/>
              <a:defRPr/>
            </a:lvl8pPr>
            <a:lvl9pPr indent="-317500" lvl="8" marL="4114800" rtl="0" algn="l">
              <a:lnSpc>
                <a:spcPct val="90000"/>
              </a:lnSpc>
              <a:spcBef>
                <a:spcPts val="1600"/>
              </a:spcBef>
              <a:spcAft>
                <a:spcPts val="1600"/>
              </a:spcAft>
              <a:buClr>
                <a:schemeClr val="dk1"/>
              </a:buClr>
              <a:buSzPts val="1400"/>
              <a:buChar char="■"/>
              <a:defRPr/>
            </a:lvl9pPr>
          </a:lstStyle>
          <a:p/>
        </p:txBody>
      </p:sp>
      <p:sp>
        <p:nvSpPr>
          <p:cNvPr id="234" name="Google Shape;234;p23"/>
          <p:cNvSpPr txBox="1"/>
          <p:nvPr>
            <p:ph idx="6" type="body"/>
          </p:nvPr>
        </p:nvSpPr>
        <p:spPr>
          <a:xfrm>
            <a:off x="2723566" y="4188406"/>
            <a:ext cx="1457700" cy="260700"/>
          </a:xfrm>
          <a:prstGeom prst="rect">
            <a:avLst/>
          </a:prstGeom>
          <a:noFill/>
          <a:ln>
            <a:noFill/>
          </a:ln>
        </p:spPr>
        <p:txBody>
          <a:bodyPr anchorCtr="0" anchor="t" bIns="0" lIns="0" spcFirstLastPara="1" rIns="0" wrap="square" tIns="0">
            <a:noAutofit/>
          </a:bodyPr>
          <a:lstStyle>
            <a:lvl1pPr indent="-285750" lvl="0" marL="457200" rtl="0" algn="l">
              <a:lnSpc>
                <a:spcPct val="150000"/>
              </a:lnSpc>
              <a:spcBef>
                <a:spcPts val="800"/>
              </a:spcBef>
              <a:spcAft>
                <a:spcPts val="0"/>
              </a:spcAft>
              <a:buClr>
                <a:schemeClr val="dk1"/>
              </a:buClr>
              <a:buSzPts val="900"/>
              <a:buFont typeface="Avenir"/>
              <a:buChar char="●"/>
              <a:defRPr sz="900">
                <a:solidFill>
                  <a:schemeClr val="dk1"/>
                </a:solidFill>
              </a:defRPr>
            </a:lvl1pPr>
            <a:lvl2pPr indent="-317500" lvl="1" marL="914400" rtl="0" algn="l">
              <a:lnSpc>
                <a:spcPct val="150000"/>
              </a:lnSpc>
              <a:spcBef>
                <a:spcPts val="1600"/>
              </a:spcBef>
              <a:spcAft>
                <a:spcPts val="0"/>
              </a:spcAft>
              <a:buClr>
                <a:schemeClr val="dk1"/>
              </a:buClr>
              <a:buSzPts val="1400"/>
              <a:buChar char="○"/>
              <a:defRPr/>
            </a:lvl2pPr>
            <a:lvl3pPr indent="-317500" lvl="2" marL="1371600" rtl="0" algn="l">
              <a:lnSpc>
                <a:spcPct val="150000"/>
              </a:lnSpc>
              <a:spcBef>
                <a:spcPts val="1600"/>
              </a:spcBef>
              <a:spcAft>
                <a:spcPts val="0"/>
              </a:spcAft>
              <a:buClr>
                <a:schemeClr val="dk1"/>
              </a:buClr>
              <a:buSzPts val="1400"/>
              <a:buChar char="■"/>
              <a:defRPr/>
            </a:lvl3pPr>
            <a:lvl4pPr indent="-317500" lvl="3" marL="1828800" rtl="0" algn="l">
              <a:lnSpc>
                <a:spcPct val="150000"/>
              </a:lnSpc>
              <a:spcBef>
                <a:spcPts val="1600"/>
              </a:spcBef>
              <a:spcAft>
                <a:spcPts val="0"/>
              </a:spcAft>
              <a:buClr>
                <a:schemeClr val="dk1"/>
              </a:buClr>
              <a:buSzPts val="1400"/>
              <a:buChar char="●"/>
              <a:defRPr/>
            </a:lvl4pPr>
            <a:lvl5pPr indent="-317500" lvl="4" marL="2286000" rtl="0" algn="l">
              <a:lnSpc>
                <a:spcPct val="150000"/>
              </a:lnSpc>
              <a:spcBef>
                <a:spcPts val="1600"/>
              </a:spcBef>
              <a:spcAft>
                <a:spcPts val="0"/>
              </a:spcAft>
              <a:buClr>
                <a:schemeClr val="dk1"/>
              </a:buClr>
              <a:buSzPts val="1400"/>
              <a:buChar char="○"/>
              <a:defRPr/>
            </a:lvl5pPr>
            <a:lvl6pPr indent="-317500" lvl="5" marL="2743200" rtl="0" algn="l">
              <a:lnSpc>
                <a:spcPct val="90000"/>
              </a:lnSpc>
              <a:spcBef>
                <a:spcPts val="1600"/>
              </a:spcBef>
              <a:spcAft>
                <a:spcPts val="0"/>
              </a:spcAft>
              <a:buClr>
                <a:schemeClr val="dk1"/>
              </a:buClr>
              <a:buSzPts val="1400"/>
              <a:buChar char="■"/>
              <a:defRPr/>
            </a:lvl6pPr>
            <a:lvl7pPr indent="-317500" lvl="6" marL="3200400" rtl="0" algn="l">
              <a:lnSpc>
                <a:spcPct val="90000"/>
              </a:lnSpc>
              <a:spcBef>
                <a:spcPts val="1600"/>
              </a:spcBef>
              <a:spcAft>
                <a:spcPts val="0"/>
              </a:spcAft>
              <a:buClr>
                <a:schemeClr val="dk1"/>
              </a:buClr>
              <a:buSzPts val="1400"/>
              <a:buChar char="●"/>
              <a:defRPr/>
            </a:lvl7pPr>
            <a:lvl8pPr indent="-317500" lvl="7" marL="3657600" rtl="0" algn="l">
              <a:lnSpc>
                <a:spcPct val="90000"/>
              </a:lnSpc>
              <a:spcBef>
                <a:spcPts val="1600"/>
              </a:spcBef>
              <a:spcAft>
                <a:spcPts val="0"/>
              </a:spcAft>
              <a:buClr>
                <a:schemeClr val="dk1"/>
              </a:buClr>
              <a:buSzPts val="1400"/>
              <a:buChar char="○"/>
              <a:defRPr/>
            </a:lvl8pPr>
            <a:lvl9pPr indent="-317500" lvl="8" marL="4114800" rtl="0" algn="l">
              <a:lnSpc>
                <a:spcPct val="90000"/>
              </a:lnSpc>
              <a:spcBef>
                <a:spcPts val="1600"/>
              </a:spcBef>
              <a:spcAft>
                <a:spcPts val="1600"/>
              </a:spcAft>
              <a:buClr>
                <a:schemeClr val="dk1"/>
              </a:buClr>
              <a:buSzPts val="1400"/>
              <a:buChar char="■"/>
              <a:defRPr/>
            </a:lvl9pPr>
          </a:lstStyle>
          <a:p/>
        </p:txBody>
      </p:sp>
      <p:sp>
        <p:nvSpPr>
          <p:cNvPr id="235" name="Google Shape;235;p23"/>
          <p:cNvSpPr/>
          <p:nvPr>
            <p:ph idx="7" type="pic"/>
          </p:nvPr>
        </p:nvSpPr>
        <p:spPr>
          <a:xfrm>
            <a:off x="4604675" y="1318581"/>
            <a:ext cx="1669800" cy="2205300"/>
          </a:xfrm>
          <a:prstGeom prst="rect">
            <a:avLst/>
          </a:prstGeom>
          <a:solidFill>
            <a:srgbClr val="D6FBF5"/>
          </a:solidFill>
          <a:ln>
            <a:noFill/>
          </a:ln>
        </p:spPr>
      </p:sp>
      <p:sp>
        <p:nvSpPr>
          <p:cNvPr id="236" name="Google Shape;236;p23"/>
          <p:cNvSpPr txBox="1"/>
          <p:nvPr>
            <p:ph idx="8" type="body"/>
          </p:nvPr>
        </p:nvSpPr>
        <p:spPr>
          <a:xfrm>
            <a:off x="4604675" y="3407093"/>
            <a:ext cx="1669800" cy="1147800"/>
          </a:xfrm>
          <a:prstGeom prst="rect">
            <a:avLst/>
          </a:prstGeom>
          <a:solidFill>
            <a:schemeClr val="accent1">
              <a:alpha val="78820"/>
            </a:schemeClr>
          </a:solidFill>
          <a:ln>
            <a:noFill/>
          </a:ln>
        </p:spPr>
        <p:txBody>
          <a:bodyPr anchorCtr="0" anchor="t" bIns="0" lIns="89150" spcFirstLastPara="1" rIns="0" wrap="square" tIns="274325">
            <a:noAutofit/>
          </a:bodyPr>
          <a:lstStyle>
            <a:lvl1pPr indent="-228600" lvl="0" marL="457200" rtl="0" algn="l">
              <a:lnSpc>
                <a:spcPct val="100000"/>
              </a:lnSpc>
              <a:spcBef>
                <a:spcPts val="0"/>
              </a:spcBef>
              <a:spcAft>
                <a:spcPts val="0"/>
              </a:spcAft>
              <a:buClr>
                <a:schemeClr val="dk1"/>
              </a:buClr>
              <a:buSzPts val="1400"/>
              <a:buFont typeface="Avenir"/>
              <a:buNone/>
              <a:defRPr b="1" i="0" sz="1400">
                <a:solidFill>
                  <a:schemeClr val="dk1"/>
                </a:solidFill>
                <a:latin typeface="Avenir"/>
                <a:ea typeface="Avenir"/>
                <a:cs typeface="Avenir"/>
                <a:sym typeface="Avenir"/>
              </a:defRPr>
            </a:lvl1pPr>
            <a:lvl2pPr indent="-317500" lvl="1" marL="914400" rtl="0" algn="l">
              <a:lnSpc>
                <a:spcPct val="150000"/>
              </a:lnSpc>
              <a:spcBef>
                <a:spcPts val="1600"/>
              </a:spcBef>
              <a:spcAft>
                <a:spcPts val="0"/>
              </a:spcAft>
              <a:buClr>
                <a:schemeClr val="dk1"/>
              </a:buClr>
              <a:buSzPts val="1400"/>
              <a:buChar char="○"/>
              <a:defRPr/>
            </a:lvl2pPr>
            <a:lvl3pPr indent="-317500" lvl="2" marL="1371600" rtl="0" algn="l">
              <a:lnSpc>
                <a:spcPct val="150000"/>
              </a:lnSpc>
              <a:spcBef>
                <a:spcPts val="1600"/>
              </a:spcBef>
              <a:spcAft>
                <a:spcPts val="0"/>
              </a:spcAft>
              <a:buClr>
                <a:schemeClr val="dk1"/>
              </a:buClr>
              <a:buSzPts val="1400"/>
              <a:buChar char="■"/>
              <a:defRPr/>
            </a:lvl3pPr>
            <a:lvl4pPr indent="-317500" lvl="3" marL="1828800" rtl="0" algn="l">
              <a:lnSpc>
                <a:spcPct val="150000"/>
              </a:lnSpc>
              <a:spcBef>
                <a:spcPts val="1600"/>
              </a:spcBef>
              <a:spcAft>
                <a:spcPts val="0"/>
              </a:spcAft>
              <a:buClr>
                <a:schemeClr val="dk1"/>
              </a:buClr>
              <a:buSzPts val="1400"/>
              <a:buChar char="●"/>
              <a:defRPr/>
            </a:lvl4pPr>
            <a:lvl5pPr indent="-317500" lvl="4" marL="2286000" rtl="0" algn="l">
              <a:lnSpc>
                <a:spcPct val="150000"/>
              </a:lnSpc>
              <a:spcBef>
                <a:spcPts val="1600"/>
              </a:spcBef>
              <a:spcAft>
                <a:spcPts val="0"/>
              </a:spcAft>
              <a:buClr>
                <a:schemeClr val="dk1"/>
              </a:buClr>
              <a:buSzPts val="1400"/>
              <a:buChar char="○"/>
              <a:defRPr/>
            </a:lvl5pPr>
            <a:lvl6pPr indent="-317500" lvl="5" marL="2743200" rtl="0" algn="l">
              <a:lnSpc>
                <a:spcPct val="90000"/>
              </a:lnSpc>
              <a:spcBef>
                <a:spcPts val="1600"/>
              </a:spcBef>
              <a:spcAft>
                <a:spcPts val="0"/>
              </a:spcAft>
              <a:buClr>
                <a:schemeClr val="dk1"/>
              </a:buClr>
              <a:buSzPts val="1400"/>
              <a:buChar char="■"/>
              <a:defRPr/>
            </a:lvl6pPr>
            <a:lvl7pPr indent="-317500" lvl="6" marL="3200400" rtl="0" algn="l">
              <a:lnSpc>
                <a:spcPct val="90000"/>
              </a:lnSpc>
              <a:spcBef>
                <a:spcPts val="1600"/>
              </a:spcBef>
              <a:spcAft>
                <a:spcPts val="0"/>
              </a:spcAft>
              <a:buClr>
                <a:schemeClr val="dk1"/>
              </a:buClr>
              <a:buSzPts val="1400"/>
              <a:buChar char="●"/>
              <a:defRPr/>
            </a:lvl7pPr>
            <a:lvl8pPr indent="-317500" lvl="7" marL="3657600" rtl="0" algn="l">
              <a:lnSpc>
                <a:spcPct val="90000"/>
              </a:lnSpc>
              <a:spcBef>
                <a:spcPts val="1600"/>
              </a:spcBef>
              <a:spcAft>
                <a:spcPts val="0"/>
              </a:spcAft>
              <a:buClr>
                <a:schemeClr val="dk1"/>
              </a:buClr>
              <a:buSzPts val="1400"/>
              <a:buChar char="○"/>
              <a:defRPr/>
            </a:lvl8pPr>
            <a:lvl9pPr indent="-317500" lvl="8" marL="4114800" rtl="0" algn="l">
              <a:lnSpc>
                <a:spcPct val="90000"/>
              </a:lnSpc>
              <a:spcBef>
                <a:spcPts val="1600"/>
              </a:spcBef>
              <a:spcAft>
                <a:spcPts val="1600"/>
              </a:spcAft>
              <a:buClr>
                <a:schemeClr val="dk1"/>
              </a:buClr>
              <a:buSzPts val="1400"/>
              <a:buChar char="■"/>
              <a:defRPr/>
            </a:lvl9pPr>
          </a:lstStyle>
          <a:p/>
        </p:txBody>
      </p:sp>
      <p:sp>
        <p:nvSpPr>
          <p:cNvPr id="237" name="Google Shape;237;p23"/>
          <p:cNvSpPr txBox="1"/>
          <p:nvPr>
            <p:ph idx="9" type="body"/>
          </p:nvPr>
        </p:nvSpPr>
        <p:spPr>
          <a:xfrm>
            <a:off x="4695725" y="4188406"/>
            <a:ext cx="1457700" cy="260700"/>
          </a:xfrm>
          <a:prstGeom prst="rect">
            <a:avLst/>
          </a:prstGeom>
          <a:noFill/>
          <a:ln>
            <a:noFill/>
          </a:ln>
        </p:spPr>
        <p:txBody>
          <a:bodyPr anchorCtr="0" anchor="t" bIns="0" lIns="0" spcFirstLastPara="1" rIns="0" wrap="square" tIns="0">
            <a:noAutofit/>
          </a:bodyPr>
          <a:lstStyle>
            <a:lvl1pPr indent="-285750" lvl="0" marL="457200" rtl="0" algn="l">
              <a:lnSpc>
                <a:spcPct val="150000"/>
              </a:lnSpc>
              <a:spcBef>
                <a:spcPts val="800"/>
              </a:spcBef>
              <a:spcAft>
                <a:spcPts val="0"/>
              </a:spcAft>
              <a:buClr>
                <a:schemeClr val="dk1"/>
              </a:buClr>
              <a:buSzPts val="900"/>
              <a:buFont typeface="Avenir"/>
              <a:buChar char="●"/>
              <a:defRPr sz="900">
                <a:solidFill>
                  <a:schemeClr val="dk1"/>
                </a:solidFill>
              </a:defRPr>
            </a:lvl1pPr>
            <a:lvl2pPr indent="-317500" lvl="1" marL="914400" rtl="0" algn="l">
              <a:lnSpc>
                <a:spcPct val="150000"/>
              </a:lnSpc>
              <a:spcBef>
                <a:spcPts val="1600"/>
              </a:spcBef>
              <a:spcAft>
                <a:spcPts val="0"/>
              </a:spcAft>
              <a:buClr>
                <a:schemeClr val="dk1"/>
              </a:buClr>
              <a:buSzPts val="1400"/>
              <a:buChar char="○"/>
              <a:defRPr/>
            </a:lvl2pPr>
            <a:lvl3pPr indent="-317500" lvl="2" marL="1371600" rtl="0" algn="l">
              <a:lnSpc>
                <a:spcPct val="150000"/>
              </a:lnSpc>
              <a:spcBef>
                <a:spcPts val="1600"/>
              </a:spcBef>
              <a:spcAft>
                <a:spcPts val="0"/>
              </a:spcAft>
              <a:buClr>
                <a:schemeClr val="dk1"/>
              </a:buClr>
              <a:buSzPts val="1400"/>
              <a:buChar char="■"/>
              <a:defRPr/>
            </a:lvl3pPr>
            <a:lvl4pPr indent="-317500" lvl="3" marL="1828800" rtl="0" algn="l">
              <a:lnSpc>
                <a:spcPct val="150000"/>
              </a:lnSpc>
              <a:spcBef>
                <a:spcPts val="1600"/>
              </a:spcBef>
              <a:spcAft>
                <a:spcPts val="0"/>
              </a:spcAft>
              <a:buClr>
                <a:schemeClr val="dk1"/>
              </a:buClr>
              <a:buSzPts val="1400"/>
              <a:buChar char="●"/>
              <a:defRPr/>
            </a:lvl4pPr>
            <a:lvl5pPr indent="-317500" lvl="4" marL="2286000" rtl="0" algn="l">
              <a:lnSpc>
                <a:spcPct val="150000"/>
              </a:lnSpc>
              <a:spcBef>
                <a:spcPts val="1600"/>
              </a:spcBef>
              <a:spcAft>
                <a:spcPts val="0"/>
              </a:spcAft>
              <a:buClr>
                <a:schemeClr val="dk1"/>
              </a:buClr>
              <a:buSzPts val="1400"/>
              <a:buChar char="○"/>
              <a:defRPr/>
            </a:lvl5pPr>
            <a:lvl6pPr indent="-317500" lvl="5" marL="2743200" rtl="0" algn="l">
              <a:lnSpc>
                <a:spcPct val="90000"/>
              </a:lnSpc>
              <a:spcBef>
                <a:spcPts val="1600"/>
              </a:spcBef>
              <a:spcAft>
                <a:spcPts val="0"/>
              </a:spcAft>
              <a:buClr>
                <a:schemeClr val="dk1"/>
              </a:buClr>
              <a:buSzPts val="1400"/>
              <a:buChar char="■"/>
              <a:defRPr/>
            </a:lvl6pPr>
            <a:lvl7pPr indent="-317500" lvl="6" marL="3200400" rtl="0" algn="l">
              <a:lnSpc>
                <a:spcPct val="90000"/>
              </a:lnSpc>
              <a:spcBef>
                <a:spcPts val="1600"/>
              </a:spcBef>
              <a:spcAft>
                <a:spcPts val="0"/>
              </a:spcAft>
              <a:buClr>
                <a:schemeClr val="dk1"/>
              </a:buClr>
              <a:buSzPts val="1400"/>
              <a:buChar char="●"/>
              <a:defRPr/>
            </a:lvl7pPr>
            <a:lvl8pPr indent="-317500" lvl="7" marL="3657600" rtl="0" algn="l">
              <a:lnSpc>
                <a:spcPct val="90000"/>
              </a:lnSpc>
              <a:spcBef>
                <a:spcPts val="1600"/>
              </a:spcBef>
              <a:spcAft>
                <a:spcPts val="0"/>
              </a:spcAft>
              <a:buClr>
                <a:schemeClr val="dk1"/>
              </a:buClr>
              <a:buSzPts val="1400"/>
              <a:buChar char="○"/>
              <a:defRPr/>
            </a:lvl8pPr>
            <a:lvl9pPr indent="-317500" lvl="8" marL="4114800" rtl="0" algn="l">
              <a:lnSpc>
                <a:spcPct val="90000"/>
              </a:lnSpc>
              <a:spcBef>
                <a:spcPts val="1600"/>
              </a:spcBef>
              <a:spcAft>
                <a:spcPts val="1600"/>
              </a:spcAft>
              <a:buClr>
                <a:schemeClr val="dk1"/>
              </a:buClr>
              <a:buSzPts val="1400"/>
              <a:buChar char="■"/>
              <a:defRPr/>
            </a:lvl9pPr>
          </a:lstStyle>
          <a:p/>
        </p:txBody>
      </p:sp>
      <p:sp>
        <p:nvSpPr>
          <p:cNvPr id="238" name="Google Shape;238;p23"/>
          <p:cNvSpPr/>
          <p:nvPr>
            <p:ph idx="13" type="pic"/>
          </p:nvPr>
        </p:nvSpPr>
        <p:spPr>
          <a:xfrm>
            <a:off x="6566369" y="1318581"/>
            <a:ext cx="1669800" cy="2205300"/>
          </a:xfrm>
          <a:prstGeom prst="rect">
            <a:avLst/>
          </a:prstGeom>
          <a:solidFill>
            <a:srgbClr val="D6FBF5"/>
          </a:solidFill>
          <a:ln>
            <a:noFill/>
          </a:ln>
        </p:spPr>
      </p:sp>
      <p:sp>
        <p:nvSpPr>
          <p:cNvPr id="239" name="Google Shape;239;p23"/>
          <p:cNvSpPr txBox="1"/>
          <p:nvPr>
            <p:ph idx="14" type="body"/>
          </p:nvPr>
        </p:nvSpPr>
        <p:spPr>
          <a:xfrm>
            <a:off x="6566369" y="3407093"/>
            <a:ext cx="1669800" cy="1147800"/>
          </a:xfrm>
          <a:prstGeom prst="rect">
            <a:avLst/>
          </a:prstGeom>
          <a:solidFill>
            <a:schemeClr val="accent1">
              <a:alpha val="78820"/>
            </a:schemeClr>
          </a:solidFill>
          <a:ln>
            <a:noFill/>
          </a:ln>
        </p:spPr>
        <p:txBody>
          <a:bodyPr anchorCtr="0" anchor="t" bIns="0" lIns="89150" spcFirstLastPara="1" rIns="0" wrap="square" tIns="274325">
            <a:noAutofit/>
          </a:bodyPr>
          <a:lstStyle>
            <a:lvl1pPr indent="-228600" lvl="0" marL="457200" rtl="0" algn="l">
              <a:lnSpc>
                <a:spcPct val="100000"/>
              </a:lnSpc>
              <a:spcBef>
                <a:spcPts val="0"/>
              </a:spcBef>
              <a:spcAft>
                <a:spcPts val="0"/>
              </a:spcAft>
              <a:buClr>
                <a:schemeClr val="dk1"/>
              </a:buClr>
              <a:buSzPts val="1400"/>
              <a:buFont typeface="Avenir"/>
              <a:buNone/>
              <a:defRPr b="1" i="0" sz="1400">
                <a:solidFill>
                  <a:schemeClr val="dk1"/>
                </a:solidFill>
                <a:latin typeface="Avenir"/>
                <a:ea typeface="Avenir"/>
                <a:cs typeface="Avenir"/>
                <a:sym typeface="Avenir"/>
              </a:defRPr>
            </a:lvl1pPr>
            <a:lvl2pPr indent="-317500" lvl="1" marL="914400" rtl="0" algn="l">
              <a:lnSpc>
                <a:spcPct val="150000"/>
              </a:lnSpc>
              <a:spcBef>
                <a:spcPts val="1600"/>
              </a:spcBef>
              <a:spcAft>
                <a:spcPts val="0"/>
              </a:spcAft>
              <a:buClr>
                <a:schemeClr val="dk1"/>
              </a:buClr>
              <a:buSzPts val="1400"/>
              <a:buChar char="○"/>
              <a:defRPr/>
            </a:lvl2pPr>
            <a:lvl3pPr indent="-317500" lvl="2" marL="1371600" rtl="0" algn="l">
              <a:lnSpc>
                <a:spcPct val="150000"/>
              </a:lnSpc>
              <a:spcBef>
                <a:spcPts val="1600"/>
              </a:spcBef>
              <a:spcAft>
                <a:spcPts val="0"/>
              </a:spcAft>
              <a:buClr>
                <a:schemeClr val="dk1"/>
              </a:buClr>
              <a:buSzPts val="1400"/>
              <a:buChar char="■"/>
              <a:defRPr/>
            </a:lvl3pPr>
            <a:lvl4pPr indent="-317500" lvl="3" marL="1828800" rtl="0" algn="l">
              <a:lnSpc>
                <a:spcPct val="150000"/>
              </a:lnSpc>
              <a:spcBef>
                <a:spcPts val="1600"/>
              </a:spcBef>
              <a:spcAft>
                <a:spcPts val="0"/>
              </a:spcAft>
              <a:buClr>
                <a:schemeClr val="dk1"/>
              </a:buClr>
              <a:buSzPts val="1400"/>
              <a:buChar char="●"/>
              <a:defRPr/>
            </a:lvl4pPr>
            <a:lvl5pPr indent="-317500" lvl="4" marL="2286000" rtl="0" algn="l">
              <a:lnSpc>
                <a:spcPct val="150000"/>
              </a:lnSpc>
              <a:spcBef>
                <a:spcPts val="1600"/>
              </a:spcBef>
              <a:spcAft>
                <a:spcPts val="0"/>
              </a:spcAft>
              <a:buClr>
                <a:schemeClr val="dk1"/>
              </a:buClr>
              <a:buSzPts val="1400"/>
              <a:buChar char="○"/>
              <a:defRPr/>
            </a:lvl5pPr>
            <a:lvl6pPr indent="-317500" lvl="5" marL="2743200" rtl="0" algn="l">
              <a:lnSpc>
                <a:spcPct val="90000"/>
              </a:lnSpc>
              <a:spcBef>
                <a:spcPts val="1600"/>
              </a:spcBef>
              <a:spcAft>
                <a:spcPts val="0"/>
              </a:spcAft>
              <a:buClr>
                <a:schemeClr val="dk1"/>
              </a:buClr>
              <a:buSzPts val="1400"/>
              <a:buChar char="■"/>
              <a:defRPr/>
            </a:lvl6pPr>
            <a:lvl7pPr indent="-317500" lvl="6" marL="3200400" rtl="0" algn="l">
              <a:lnSpc>
                <a:spcPct val="90000"/>
              </a:lnSpc>
              <a:spcBef>
                <a:spcPts val="1600"/>
              </a:spcBef>
              <a:spcAft>
                <a:spcPts val="0"/>
              </a:spcAft>
              <a:buClr>
                <a:schemeClr val="dk1"/>
              </a:buClr>
              <a:buSzPts val="1400"/>
              <a:buChar char="●"/>
              <a:defRPr/>
            </a:lvl7pPr>
            <a:lvl8pPr indent="-317500" lvl="7" marL="3657600" rtl="0" algn="l">
              <a:lnSpc>
                <a:spcPct val="90000"/>
              </a:lnSpc>
              <a:spcBef>
                <a:spcPts val="1600"/>
              </a:spcBef>
              <a:spcAft>
                <a:spcPts val="0"/>
              </a:spcAft>
              <a:buClr>
                <a:schemeClr val="dk1"/>
              </a:buClr>
              <a:buSzPts val="1400"/>
              <a:buChar char="○"/>
              <a:defRPr/>
            </a:lvl8pPr>
            <a:lvl9pPr indent="-317500" lvl="8" marL="4114800" rtl="0" algn="l">
              <a:lnSpc>
                <a:spcPct val="90000"/>
              </a:lnSpc>
              <a:spcBef>
                <a:spcPts val="1600"/>
              </a:spcBef>
              <a:spcAft>
                <a:spcPts val="1600"/>
              </a:spcAft>
              <a:buClr>
                <a:schemeClr val="dk1"/>
              </a:buClr>
              <a:buSzPts val="1400"/>
              <a:buChar char="■"/>
              <a:defRPr/>
            </a:lvl9pPr>
          </a:lstStyle>
          <a:p/>
        </p:txBody>
      </p:sp>
      <p:sp>
        <p:nvSpPr>
          <p:cNvPr id="240" name="Google Shape;240;p23"/>
          <p:cNvSpPr txBox="1"/>
          <p:nvPr>
            <p:ph idx="15" type="body"/>
          </p:nvPr>
        </p:nvSpPr>
        <p:spPr>
          <a:xfrm>
            <a:off x="6667885" y="4188406"/>
            <a:ext cx="1457700" cy="260700"/>
          </a:xfrm>
          <a:prstGeom prst="rect">
            <a:avLst/>
          </a:prstGeom>
          <a:noFill/>
          <a:ln>
            <a:noFill/>
          </a:ln>
        </p:spPr>
        <p:txBody>
          <a:bodyPr anchorCtr="0" anchor="t" bIns="0" lIns="0" spcFirstLastPara="1" rIns="0" wrap="square" tIns="0">
            <a:noAutofit/>
          </a:bodyPr>
          <a:lstStyle>
            <a:lvl1pPr indent="-285750" lvl="0" marL="457200" rtl="0" algn="l">
              <a:lnSpc>
                <a:spcPct val="150000"/>
              </a:lnSpc>
              <a:spcBef>
                <a:spcPts val="800"/>
              </a:spcBef>
              <a:spcAft>
                <a:spcPts val="0"/>
              </a:spcAft>
              <a:buClr>
                <a:schemeClr val="dk1"/>
              </a:buClr>
              <a:buSzPts val="900"/>
              <a:buFont typeface="Avenir"/>
              <a:buChar char="●"/>
              <a:defRPr sz="900">
                <a:solidFill>
                  <a:schemeClr val="dk1"/>
                </a:solidFill>
              </a:defRPr>
            </a:lvl1pPr>
            <a:lvl2pPr indent="-317500" lvl="1" marL="914400" rtl="0" algn="l">
              <a:lnSpc>
                <a:spcPct val="150000"/>
              </a:lnSpc>
              <a:spcBef>
                <a:spcPts val="1600"/>
              </a:spcBef>
              <a:spcAft>
                <a:spcPts val="0"/>
              </a:spcAft>
              <a:buClr>
                <a:schemeClr val="dk1"/>
              </a:buClr>
              <a:buSzPts val="1400"/>
              <a:buChar char="○"/>
              <a:defRPr/>
            </a:lvl2pPr>
            <a:lvl3pPr indent="-317500" lvl="2" marL="1371600" rtl="0" algn="l">
              <a:lnSpc>
                <a:spcPct val="150000"/>
              </a:lnSpc>
              <a:spcBef>
                <a:spcPts val="1600"/>
              </a:spcBef>
              <a:spcAft>
                <a:spcPts val="0"/>
              </a:spcAft>
              <a:buClr>
                <a:schemeClr val="dk1"/>
              </a:buClr>
              <a:buSzPts val="1400"/>
              <a:buChar char="■"/>
              <a:defRPr/>
            </a:lvl3pPr>
            <a:lvl4pPr indent="-317500" lvl="3" marL="1828800" rtl="0" algn="l">
              <a:lnSpc>
                <a:spcPct val="150000"/>
              </a:lnSpc>
              <a:spcBef>
                <a:spcPts val="1600"/>
              </a:spcBef>
              <a:spcAft>
                <a:spcPts val="0"/>
              </a:spcAft>
              <a:buClr>
                <a:schemeClr val="dk1"/>
              </a:buClr>
              <a:buSzPts val="1400"/>
              <a:buChar char="●"/>
              <a:defRPr/>
            </a:lvl4pPr>
            <a:lvl5pPr indent="-317500" lvl="4" marL="2286000" rtl="0" algn="l">
              <a:lnSpc>
                <a:spcPct val="150000"/>
              </a:lnSpc>
              <a:spcBef>
                <a:spcPts val="1600"/>
              </a:spcBef>
              <a:spcAft>
                <a:spcPts val="0"/>
              </a:spcAft>
              <a:buClr>
                <a:schemeClr val="dk1"/>
              </a:buClr>
              <a:buSzPts val="1400"/>
              <a:buChar char="○"/>
              <a:defRPr/>
            </a:lvl5pPr>
            <a:lvl6pPr indent="-317500" lvl="5" marL="2743200" rtl="0" algn="l">
              <a:lnSpc>
                <a:spcPct val="90000"/>
              </a:lnSpc>
              <a:spcBef>
                <a:spcPts val="1600"/>
              </a:spcBef>
              <a:spcAft>
                <a:spcPts val="0"/>
              </a:spcAft>
              <a:buClr>
                <a:schemeClr val="dk1"/>
              </a:buClr>
              <a:buSzPts val="1400"/>
              <a:buChar char="■"/>
              <a:defRPr/>
            </a:lvl6pPr>
            <a:lvl7pPr indent="-317500" lvl="6" marL="3200400" rtl="0" algn="l">
              <a:lnSpc>
                <a:spcPct val="90000"/>
              </a:lnSpc>
              <a:spcBef>
                <a:spcPts val="1600"/>
              </a:spcBef>
              <a:spcAft>
                <a:spcPts val="0"/>
              </a:spcAft>
              <a:buClr>
                <a:schemeClr val="dk1"/>
              </a:buClr>
              <a:buSzPts val="1400"/>
              <a:buChar char="●"/>
              <a:defRPr/>
            </a:lvl7pPr>
            <a:lvl8pPr indent="-317500" lvl="7" marL="3657600" rtl="0" algn="l">
              <a:lnSpc>
                <a:spcPct val="90000"/>
              </a:lnSpc>
              <a:spcBef>
                <a:spcPts val="1600"/>
              </a:spcBef>
              <a:spcAft>
                <a:spcPts val="0"/>
              </a:spcAft>
              <a:buClr>
                <a:schemeClr val="dk1"/>
              </a:buClr>
              <a:buSzPts val="1400"/>
              <a:buChar char="○"/>
              <a:defRPr/>
            </a:lvl8pPr>
            <a:lvl9pPr indent="-317500" lvl="8" marL="4114800" rtl="0" algn="l">
              <a:lnSpc>
                <a:spcPct val="90000"/>
              </a:lnSpc>
              <a:spcBef>
                <a:spcPts val="1600"/>
              </a:spcBef>
              <a:spcAft>
                <a:spcPts val="1600"/>
              </a:spcAft>
              <a:buClr>
                <a:schemeClr val="dk1"/>
              </a:buClr>
              <a:buSzPts val="1400"/>
              <a:buChar char="■"/>
              <a:defRPr/>
            </a:lvl9pPr>
          </a:lstStyle>
          <a:p/>
        </p:txBody>
      </p:sp>
      <p:sp>
        <p:nvSpPr>
          <p:cNvPr id="241" name="Google Shape;241;p23"/>
          <p:cNvSpPr txBox="1"/>
          <p:nvPr>
            <p:ph idx="11" type="ftr"/>
          </p:nvPr>
        </p:nvSpPr>
        <p:spPr>
          <a:xfrm rot="-5400000">
            <a:off x="6640764" y="2215102"/>
            <a:ext cx="4718400" cy="288000"/>
          </a:xfrm>
          <a:prstGeom prst="rect">
            <a:avLst/>
          </a:prstGeom>
          <a:noFill/>
          <a:ln>
            <a:noFill/>
          </a:ln>
        </p:spPr>
        <p:txBody>
          <a:bodyPr anchorCtr="0" anchor="ctr" bIns="34275" lIns="157725" spcFirstLastPara="1" rIns="68575" wrap="square" tIns="34275">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42" name="Google Shape;242;p23"/>
          <p:cNvSpPr txBox="1"/>
          <p:nvPr>
            <p:ph idx="12" type="sldNum"/>
          </p:nvPr>
        </p:nvSpPr>
        <p:spPr>
          <a:xfrm rot="-5400000">
            <a:off x="8787414" y="4786949"/>
            <a:ext cx="425100" cy="288000"/>
          </a:xfrm>
          <a:prstGeom prst="rect">
            <a:avLst/>
          </a:prstGeom>
          <a:noFill/>
          <a:ln>
            <a:noFill/>
          </a:ln>
        </p:spPr>
        <p:txBody>
          <a:bodyPr anchorCtr="0" anchor="ctr" bIns="34275" lIns="68575" spcFirstLastPara="1" rIns="68575" wrap="square" tIns="34275">
            <a:noAutofit/>
          </a:bodyPr>
          <a:lstStyle>
            <a:lvl1pPr indent="0" lvl="0" marL="0" rtl="0" algn="ctr">
              <a:spcBef>
                <a:spcPts val="0"/>
              </a:spcBef>
              <a:buNone/>
              <a:defRPr/>
            </a:lvl1pPr>
            <a:lvl2pPr indent="0" lvl="1" marL="0" rtl="0" algn="ctr">
              <a:spcBef>
                <a:spcPts val="0"/>
              </a:spcBef>
              <a:buNone/>
              <a:defRPr/>
            </a:lvl2pPr>
            <a:lvl3pPr indent="0" lvl="2" marL="0" rtl="0" algn="ctr">
              <a:spcBef>
                <a:spcPts val="0"/>
              </a:spcBef>
              <a:buNone/>
              <a:defRPr/>
            </a:lvl3pPr>
            <a:lvl4pPr indent="0" lvl="3" marL="0" rtl="0" algn="ctr">
              <a:spcBef>
                <a:spcPts val="0"/>
              </a:spcBef>
              <a:buNone/>
              <a:defRPr/>
            </a:lvl4pPr>
            <a:lvl5pPr indent="0" lvl="4" marL="0" rtl="0" algn="ctr">
              <a:spcBef>
                <a:spcPts val="0"/>
              </a:spcBef>
              <a:buNone/>
              <a:defRPr/>
            </a:lvl5pPr>
            <a:lvl6pPr indent="0" lvl="5" marL="0" rtl="0" algn="ctr">
              <a:spcBef>
                <a:spcPts val="0"/>
              </a:spcBef>
              <a:buNone/>
              <a:defRPr/>
            </a:lvl6pPr>
            <a:lvl7pPr indent="0" lvl="6" marL="0" rtl="0" algn="ctr">
              <a:spcBef>
                <a:spcPts val="0"/>
              </a:spcBef>
              <a:buNone/>
              <a:defRPr/>
            </a:lvl7pPr>
            <a:lvl8pPr indent="0" lvl="7" marL="0" rtl="0" algn="ctr">
              <a:spcBef>
                <a:spcPts val="0"/>
              </a:spcBef>
              <a:buNone/>
              <a:defRPr/>
            </a:lvl8pPr>
            <a:lvl9pPr indent="0" lvl="8" marL="0" rtl="0" algn="ctr">
              <a:spcBef>
                <a:spcPts val="0"/>
              </a:spcBef>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5" name="Shape 25"/>
        <p:cNvGrpSpPr/>
        <p:nvPr/>
      </p:nvGrpSpPr>
      <p:grpSpPr>
        <a:xfrm>
          <a:off x="0" y="0"/>
          <a:ext cx="0" cy="0"/>
          <a:chOff x="0" y="0"/>
          <a:chExt cx="0" cy="0"/>
        </a:xfrm>
      </p:grpSpPr>
      <p:grpSp>
        <p:nvGrpSpPr>
          <p:cNvPr id="26" name="Google Shape;26;p4"/>
          <p:cNvGrpSpPr/>
          <p:nvPr/>
        </p:nvGrpSpPr>
        <p:grpSpPr>
          <a:xfrm>
            <a:off x="6482688" y="-1878432"/>
            <a:ext cx="1948075" cy="3234820"/>
            <a:chOff x="-2915381" y="1168517"/>
            <a:chExt cx="1648536" cy="2645637"/>
          </a:xfrm>
        </p:grpSpPr>
        <p:sp>
          <p:nvSpPr>
            <p:cNvPr id="27" name="Google Shape;27;p4"/>
            <p:cNvSpPr/>
            <p:nvPr/>
          </p:nvSpPr>
          <p:spPr>
            <a:xfrm rot="-5400000">
              <a:off x="-3403151" y="1804777"/>
              <a:ext cx="2627265" cy="1372849"/>
            </a:xfrm>
            <a:custGeom>
              <a:rect b="b" l="l" r="r" t="t"/>
              <a:pathLst>
                <a:path extrusionOk="0" h="61425" w="117551">
                  <a:moveTo>
                    <a:pt x="116324" y="1226"/>
                  </a:moveTo>
                  <a:lnTo>
                    <a:pt x="116324" y="60198"/>
                  </a:lnTo>
                  <a:lnTo>
                    <a:pt x="1215" y="60198"/>
                  </a:lnTo>
                  <a:lnTo>
                    <a:pt x="1215" y="1226"/>
                  </a:lnTo>
                  <a:close/>
                  <a:moveTo>
                    <a:pt x="0" y="0"/>
                  </a:moveTo>
                  <a:lnTo>
                    <a:pt x="0" y="61424"/>
                  </a:lnTo>
                  <a:lnTo>
                    <a:pt x="117551" y="61424"/>
                  </a:lnTo>
                  <a:lnTo>
                    <a:pt x="1175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4"/>
            <p:cNvSpPr/>
            <p:nvPr/>
          </p:nvSpPr>
          <p:spPr>
            <a:xfrm rot="-5400000">
              <a:off x="-2523812" y="2684115"/>
              <a:ext cx="868588" cy="1372849"/>
            </a:xfrm>
            <a:custGeom>
              <a:rect b="b" l="l" r="r" t="t"/>
              <a:pathLst>
                <a:path extrusionOk="0" h="61425" w="38863">
                  <a:moveTo>
                    <a:pt x="8156" y="0"/>
                  </a:moveTo>
                  <a:cubicBezTo>
                    <a:pt x="6716" y="0"/>
                    <a:pt x="5299" y="107"/>
                    <a:pt x="3906" y="298"/>
                  </a:cubicBezTo>
                  <a:cubicBezTo>
                    <a:pt x="3144" y="405"/>
                    <a:pt x="2370" y="536"/>
                    <a:pt x="1620" y="703"/>
                  </a:cubicBezTo>
                  <a:cubicBezTo>
                    <a:pt x="1072" y="822"/>
                    <a:pt x="536" y="953"/>
                    <a:pt x="0" y="1107"/>
                  </a:cubicBezTo>
                  <a:lnTo>
                    <a:pt x="0" y="2369"/>
                  </a:lnTo>
                  <a:cubicBezTo>
                    <a:pt x="393" y="2250"/>
                    <a:pt x="810" y="2143"/>
                    <a:pt x="1215" y="2048"/>
                  </a:cubicBezTo>
                  <a:lnTo>
                    <a:pt x="1215" y="1226"/>
                  </a:lnTo>
                  <a:lnTo>
                    <a:pt x="8156" y="1226"/>
                  </a:lnTo>
                  <a:cubicBezTo>
                    <a:pt x="8549" y="1226"/>
                    <a:pt x="8954" y="1226"/>
                    <a:pt x="9347" y="1250"/>
                  </a:cubicBezTo>
                  <a:cubicBezTo>
                    <a:pt x="9764" y="1262"/>
                    <a:pt x="10168" y="1286"/>
                    <a:pt x="10573" y="1322"/>
                  </a:cubicBezTo>
                  <a:cubicBezTo>
                    <a:pt x="15693" y="1738"/>
                    <a:pt x="20443" y="3465"/>
                    <a:pt x="24492" y="6167"/>
                  </a:cubicBezTo>
                  <a:cubicBezTo>
                    <a:pt x="24623" y="6263"/>
                    <a:pt x="24765" y="6358"/>
                    <a:pt x="24896" y="6453"/>
                  </a:cubicBezTo>
                  <a:cubicBezTo>
                    <a:pt x="24920" y="6465"/>
                    <a:pt x="24932" y="6477"/>
                    <a:pt x="24956" y="6489"/>
                  </a:cubicBezTo>
                  <a:cubicBezTo>
                    <a:pt x="26051" y="7251"/>
                    <a:pt x="27099" y="8096"/>
                    <a:pt x="28087" y="9001"/>
                  </a:cubicBezTo>
                  <a:cubicBezTo>
                    <a:pt x="33350" y="13823"/>
                    <a:pt x="36850" y="20538"/>
                    <a:pt x="37517" y="28063"/>
                  </a:cubicBezTo>
                  <a:cubicBezTo>
                    <a:pt x="37600" y="28932"/>
                    <a:pt x="37636" y="29813"/>
                    <a:pt x="37636" y="30706"/>
                  </a:cubicBezTo>
                  <a:cubicBezTo>
                    <a:pt x="37636" y="38350"/>
                    <a:pt x="34719" y="45315"/>
                    <a:pt x="29945" y="50554"/>
                  </a:cubicBezTo>
                  <a:cubicBezTo>
                    <a:pt x="28385" y="52268"/>
                    <a:pt x="26623" y="53804"/>
                    <a:pt x="24694" y="55114"/>
                  </a:cubicBezTo>
                  <a:cubicBezTo>
                    <a:pt x="24503" y="55245"/>
                    <a:pt x="24313" y="55364"/>
                    <a:pt x="24122" y="55495"/>
                  </a:cubicBezTo>
                  <a:cubicBezTo>
                    <a:pt x="20158" y="58055"/>
                    <a:pt x="15538" y="59698"/>
                    <a:pt x="10573" y="60103"/>
                  </a:cubicBezTo>
                  <a:cubicBezTo>
                    <a:pt x="10168" y="60138"/>
                    <a:pt x="9764" y="60162"/>
                    <a:pt x="9347" y="60174"/>
                  </a:cubicBezTo>
                  <a:cubicBezTo>
                    <a:pt x="8954" y="60198"/>
                    <a:pt x="8549" y="60198"/>
                    <a:pt x="8156" y="60198"/>
                  </a:cubicBezTo>
                  <a:lnTo>
                    <a:pt x="1215" y="60198"/>
                  </a:lnTo>
                  <a:lnTo>
                    <a:pt x="1215" y="59376"/>
                  </a:lnTo>
                  <a:cubicBezTo>
                    <a:pt x="810" y="59281"/>
                    <a:pt x="393" y="59174"/>
                    <a:pt x="0" y="59055"/>
                  </a:cubicBezTo>
                  <a:lnTo>
                    <a:pt x="0" y="60317"/>
                  </a:lnTo>
                  <a:cubicBezTo>
                    <a:pt x="536" y="60472"/>
                    <a:pt x="1072" y="60603"/>
                    <a:pt x="1620" y="60722"/>
                  </a:cubicBezTo>
                  <a:cubicBezTo>
                    <a:pt x="2429" y="60900"/>
                    <a:pt x="3239" y="61043"/>
                    <a:pt x="4060" y="61150"/>
                  </a:cubicBezTo>
                  <a:cubicBezTo>
                    <a:pt x="5406" y="61329"/>
                    <a:pt x="6763" y="61424"/>
                    <a:pt x="8156" y="61424"/>
                  </a:cubicBezTo>
                  <a:cubicBezTo>
                    <a:pt x="11121" y="61424"/>
                    <a:pt x="14002" y="60996"/>
                    <a:pt x="16729" y="60198"/>
                  </a:cubicBezTo>
                  <a:cubicBezTo>
                    <a:pt x="19169" y="59495"/>
                    <a:pt x="21479" y="58483"/>
                    <a:pt x="23634" y="57221"/>
                  </a:cubicBezTo>
                  <a:cubicBezTo>
                    <a:pt x="23991" y="57007"/>
                    <a:pt x="24349" y="56793"/>
                    <a:pt x="24694" y="56567"/>
                  </a:cubicBezTo>
                  <a:cubicBezTo>
                    <a:pt x="27278" y="54912"/>
                    <a:pt x="29587" y="52888"/>
                    <a:pt x="31564" y="50554"/>
                  </a:cubicBezTo>
                  <a:cubicBezTo>
                    <a:pt x="36112" y="45196"/>
                    <a:pt x="38862" y="38267"/>
                    <a:pt x="38862" y="30706"/>
                  </a:cubicBezTo>
                  <a:cubicBezTo>
                    <a:pt x="38862" y="29980"/>
                    <a:pt x="38839" y="29254"/>
                    <a:pt x="38779" y="28539"/>
                  </a:cubicBezTo>
                  <a:cubicBezTo>
                    <a:pt x="38255" y="20931"/>
                    <a:pt x="34933" y="14073"/>
                    <a:pt x="29837" y="9001"/>
                  </a:cubicBezTo>
                  <a:cubicBezTo>
                    <a:pt x="28409" y="7572"/>
                    <a:pt x="26849" y="6275"/>
                    <a:pt x="25158" y="5155"/>
                  </a:cubicBezTo>
                  <a:cubicBezTo>
                    <a:pt x="25134" y="5144"/>
                    <a:pt x="25123" y="5132"/>
                    <a:pt x="25111" y="5120"/>
                  </a:cubicBezTo>
                  <a:cubicBezTo>
                    <a:pt x="24813" y="4917"/>
                    <a:pt x="24503" y="4727"/>
                    <a:pt x="24206" y="4536"/>
                  </a:cubicBezTo>
                  <a:lnTo>
                    <a:pt x="24194" y="4536"/>
                  </a:lnTo>
                  <a:cubicBezTo>
                    <a:pt x="21896" y="3119"/>
                    <a:pt x="19384" y="2000"/>
                    <a:pt x="16729" y="1226"/>
                  </a:cubicBezTo>
                  <a:cubicBezTo>
                    <a:pt x="14002" y="429"/>
                    <a:pt x="11121" y="0"/>
                    <a:pt x="81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4"/>
            <p:cNvSpPr/>
            <p:nvPr/>
          </p:nvSpPr>
          <p:spPr>
            <a:xfrm rot="-5400000">
              <a:off x="-2525142" y="926809"/>
              <a:ext cx="871248" cy="1372849"/>
            </a:xfrm>
            <a:custGeom>
              <a:rect b="b" l="l" r="r" t="t"/>
              <a:pathLst>
                <a:path extrusionOk="0" h="61425" w="38982">
                  <a:moveTo>
                    <a:pt x="30707" y="0"/>
                  </a:moveTo>
                  <a:cubicBezTo>
                    <a:pt x="29481" y="0"/>
                    <a:pt x="28278" y="71"/>
                    <a:pt x="27087" y="214"/>
                  </a:cubicBezTo>
                  <a:cubicBezTo>
                    <a:pt x="25385" y="417"/>
                    <a:pt x="23730" y="750"/>
                    <a:pt x="22134" y="1226"/>
                  </a:cubicBezTo>
                  <a:cubicBezTo>
                    <a:pt x="10228" y="4691"/>
                    <a:pt x="1299" y="15180"/>
                    <a:pt x="132" y="27884"/>
                  </a:cubicBezTo>
                  <a:cubicBezTo>
                    <a:pt x="48" y="28813"/>
                    <a:pt x="1" y="29754"/>
                    <a:pt x="1" y="30706"/>
                  </a:cubicBezTo>
                  <a:cubicBezTo>
                    <a:pt x="1" y="31099"/>
                    <a:pt x="13" y="31492"/>
                    <a:pt x="25" y="31873"/>
                  </a:cubicBezTo>
                  <a:cubicBezTo>
                    <a:pt x="310" y="39541"/>
                    <a:pt x="3418" y="46506"/>
                    <a:pt x="8347" y="51745"/>
                  </a:cubicBezTo>
                  <a:cubicBezTo>
                    <a:pt x="12062" y="55685"/>
                    <a:pt x="16800" y="58650"/>
                    <a:pt x="22134" y="60198"/>
                  </a:cubicBezTo>
                  <a:cubicBezTo>
                    <a:pt x="23397" y="60567"/>
                    <a:pt x="24694" y="60853"/>
                    <a:pt x="26016" y="61067"/>
                  </a:cubicBezTo>
                  <a:cubicBezTo>
                    <a:pt x="26087" y="61079"/>
                    <a:pt x="26159" y="61091"/>
                    <a:pt x="26242" y="61091"/>
                  </a:cubicBezTo>
                  <a:cubicBezTo>
                    <a:pt x="27695" y="61305"/>
                    <a:pt x="29195" y="61424"/>
                    <a:pt x="30707" y="61424"/>
                  </a:cubicBezTo>
                  <a:cubicBezTo>
                    <a:pt x="31231" y="61424"/>
                    <a:pt x="31743" y="61412"/>
                    <a:pt x="32255" y="61389"/>
                  </a:cubicBezTo>
                  <a:cubicBezTo>
                    <a:pt x="33993" y="61293"/>
                    <a:pt x="35696" y="61067"/>
                    <a:pt x="37351" y="60698"/>
                  </a:cubicBezTo>
                  <a:cubicBezTo>
                    <a:pt x="37898" y="60579"/>
                    <a:pt x="38446" y="60436"/>
                    <a:pt x="38982" y="60281"/>
                  </a:cubicBezTo>
                  <a:lnTo>
                    <a:pt x="38982" y="59019"/>
                  </a:lnTo>
                  <a:cubicBezTo>
                    <a:pt x="38577" y="59138"/>
                    <a:pt x="38172" y="59245"/>
                    <a:pt x="37755" y="59353"/>
                  </a:cubicBezTo>
                  <a:lnTo>
                    <a:pt x="37755" y="60198"/>
                  </a:lnTo>
                  <a:lnTo>
                    <a:pt x="30707" y="60198"/>
                  </a:lnTo>
                  <a:cubicBezTo>
                    <a:pt x="30171" y="60198"/>
                    <a:pt x="29623" y="60186"/>
                    <a:pt x="29088" y="60162"/>
                  </a:cubicBezTo>
                  <a:cubicBezTo>
                    <a:pt x="28671" y="60138"/>
                    <a:pt x="28266" y="60103"/>
                    <a:pt x="27861" y="60067"/>
                  </a:cubicBezTo>
                  <a:cubicBezTo>
                    <a:pt x="27528" y="60031"/>
                    <a:pt x="27195" y="59996"/>
                    <a:pt x="26861" y="59948"/>
                  </a:cubicBezTo>
                  <a:cubicBezTo>
                    <a:pt x="26790" y="59948"/>
                    <a:pt x="26730" y="59936"/>
                    <a:pt x="26659" y="59924"/>
                  </a:cubicBezTo>
                  <a:cubicBezTo>
                    <a:pt x="19598" y="58948"/>
                    <a:pt x="13324" y="55459"/>
                    <a:pt x="8776" y="50399"/>
                  </a:cubicBezTo>
                  <a:cubicBezTo>
                    <a:pt x="4227" y="45339"/>
                    <a:pt x="1394" y="38683"/>
                    <a:pt x="1227" y="31385"/>
                  </a:cubicBezTo>
                  <a:cubicBezTo>
                    <a:pt x="1227" y="31159"/>
                    <a:pt x="1227" y="30932"/>
                    <a:pt x="1227" y="30706"/>
                  </a:cubicBezTo>
                  <a:cubicBezTo>
                    <a:pt x="1227" y="29920"/>
                    <a:pt x="1251" y="29135"/>
                    <a:pt x="1310" y="28361"/>
                  </a:cubicBezTo>
                  <a:cubicBezTo>
                    <a:pt x="2430" y="14228"/>
                    <a:pt x="13562" y="2869"/>
                    <a:pt x="27588" y="1381"/>
                  </a:cubicBezTo>
                  <a:cubicBezTo>
                    <a:pt x="27683" y="1381"/>
                    <a:pt x="27766" y="1369"/>
                    <a:pt x="27861" y="1357"/>
                  </a:cubicBezTo>
                  <a:cubicBezTo>
                    <a:pt x="28266" y="1322"/>
                    <a:pt x="28671" y="1286"/>
                    <a:pt x="29088" y="1262"/>
                  </a:cubicBezTo>
                  <a:cubicBezTo>
                    <a:pt x="29623" y="1238"/>
                    <a:pt x="30171" y="1226"/>
                    <a:pt x="30707" y="1226"/>
                  </a:cubicBezTo>
                  <a:lnTo>
                    <a:pt x="37755" y="1226"/>
                  </a:lnTo>
                  <a:lnTo>
                    <a:pt x="37755" y="2072"/>
                  </a:lnTo>
                  <a:cubicBezTo>
                    <a:pt x="38172" y="2179"/>
                    <a:pt x="38577" y="2286"/>
                    <a:pt x="38982" y="2405"/>
                  </a:cubicBezTo>
                  <a:lnTo>
                    <a:pt x="38982" y="1131"/>
                  </a:lnTo>
                  <a:cubicBezTo>
                    <a:pt x="38446" y="988"/>
                    <a:pt x="37898" y="845"/>
                    <a:pt x="37351" y="726"/>
                  </a:cubicBezTo>
                  <a:cubicBezTo>
                    <a:pt x="36029" y="429"/>
                    <a:pt x="34660" y="226"/>
                    <a:pt x="33279" y="107"/>
                  </a:cubicBezTo>
                  <a:cubicBezTo>
                    <a:pt x="32433" y="36"/>
                    <a:pt x="31576" y="0"/>
                    <a:pt x="307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4"/>
            <p:cNvSpPr/>
            <p:nvPr/>
          </p:nvSpPr>
          <p:spPr>
            <a:xfrm rot="-5400000">
              <a:off x="-2103253" y="2913364"/>
              <a:ext cx="27446" cy="1337737"/>
            </a:xfrm>
            <a:custGeom>
              <a:rect b="b" l="l" r="r" t="t"/>
              <a:pathLst>
                <a:path extrusionOk="0" h="59854" w="1228">
                  <a:moveTo>
                    <a:pt x="1" y="1"/>
                  </a:moveTo>
                  <a:lnTo>
                    <a:pt x="1" y="59853"/>
                  </a:lnTo>
                  <a:lnTo>
                    <a:pt x="1227" y="59853"/>
                  </a:lnTo>
                  <a:lnTo>
                    <a:pt x="122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4"/>
            <p:cNvSpPr/>
            <p:nvPr/>
          </p:nvSpPr>
          <p:spPr>
            <a:xfrm rot="-5400000">
              <a:off x="-2103242" y="743598"/>
              <a:ext cx="27423" cy="1337737"/>
            </a:xfrm>
            <a:custGeom>
              <a:rect b="b" l="l" r="r" t="t"/>
              <a:pathLst>
                <a:path extrusionOk="0" h="59854" w="1227">
                  <a:moveTo>
                    <a:pt x="0" y="1"/>
                  </a:moveTo>
                  <a:lnTo>
                    <a:pt x="0" y="59853"/>
                  </a:lnTo>
                  <a:lnTo>
                    <a:pt x="1227" y="59853"/>
                  </a:lnTo>
                  <a:lnTo>
                    <a:pt x="122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4"/>
            <p:cNvSpPr/>
            <p:nvPr/>
          </p:nvSpPr>
          <p:spPr>
            <a:xfrm rot="-5400000">
              <a:off x="-2260787" y="3067181"/>
              <a:ext cx="342491" cy="342491"/>
            </a:xfrm>
            <a:custGeom>
              <a:rect b="b" l="l" r="r" t="t"/>
              <a:pathLst>
                <a:path extrusionOk="0" h="15324" w="15324">
                  <a:moveTo>
                    <a:pt x="7656" y="1227"/>
                  </a:moveTo>
                  <a:cubicBezTo>
                    <a:pt x="7870" y="1227"/>
                    <a:pt x="8073" y="1227"/>
                    <a:pt x="8275" y="1251"/>
                  </a:cubicBezTo>
                  <a:cubicBezTo>
                    <a:pt x="11537" y="1560"/>
                    <a:pt x="14097" y="4311"/>
                    <a:pt x="14097" y="7656"/>
                  </a:cubicBezTo>
                  <a:cubicBezTo>
                    <a:pt x="14097" y="11014"/>
                    <a:pt x="11537" y="13764"/>
                    <a:pt x="8275" y="14074"/>
                  </a:cubicBezTo>
                  <a:cubicBezTo>
                    <a:pt x="8073" y="14097"/>
                    <a:pt x="7870" y="14097"/>
                    <a:pt x="7656" y="14097"/>
                  </a:cubicBezTo>
                  <a:cubicBezTo>
                    <a:pt x="7453" y="14097"/>
                    <a:pt x="7251" y="14097"/>
                    <a:pt x="7049" y="14074"/>
                  </a:cubicBezTo>
                  <a:cubicBezTo>
                    <a:pt x="3786" y="13764"/>
                    <a:pt x="1215" y="11014"/>
                    <a:pt x="1215" y="7656"/>
                  </a:cubicBezTo>
                  <a:cubicBezTo>
                    <a:pt x="1215" y="4311"/>
                    <a:pt x="3786" y="1560"/>
                    <a:pt x="7049" y="1251"/>
                  </a:cubicBezTo>
                  <a:cubicBezTo>
                    <a:pt x="7251" y="1227"/>
                    <a:pt x="7453" y="1227"/>
                    <a:pt x="7656" y="1227"/>
                  </a:cubicBezTo>
                  <a:close/>
                  <a:moveTo>
                    <a:pt x="7656" y="1"/>
                  </a:moveTo>
                  <a:cubicBezTo>
                    <a:pt x="6477" y="1"/>
                    <a:pt x="5346" y="274"/>
                    <a:pt x="4346" y="751"/>
                  </a:cubicBezTo>
                  <a:cubicBezTo>
                    <a:pt x="1774" y="1989"/>
                    <a:pt x="0" y="4620"/>
                    <a:pt x="0" y="7656"/>
                  </a:cubicBezTo>
                  <a:cubicBezTo>
                    <a:pt x="0" y="10704"/>
                    <a:pt x="1774" y="13335"/>
                    <a:pt x="4346" y="14574"/>
                  </a:cubicBezTo>
                  <a:cubicBezTo>
                    <a:pt x="5346" y="15050"/>
                    <a:pt x="6477" y="15324"/>
                    <a:pt x="7656" y="15324"/>
                  </a:cubicBezTo>
                  <a:lnTo>
                    <a:pt x="7704" y="15324"/>
                  </a:lnTo>
                  <a:cubicBezTo>
                    <a:pt x="11906" y="15300"/>
                    <a:pt x="15324" y="11871"/>
                    <a:pt x="15324" y="7656"/>
                  </a:cubicBezTo>
                  <a:cubicBezTo>
                    <a:pt x="15324" y="3453"/>
                    <a:pt x="11918" y="36"/>
                    <a:pt x="77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4"/>
            <p:cNvSpPr/>
            <p:nvPr/>
          </p:nvSpPr>
          <p:spPr>
            <a:xfrm rot="-5400000">
              <a:off x="-2260798" y="2319982"/>
              <a:ext cx="342514" cy="342491"/>
            </a:xfrm>
            <a:custGeom>
              <a:rect b="b" l="l" r="r" t="t"/>
              <a:pathLst>
                <a:path extrusionOk="0" h="15324" w="15325">
                  <a:moveTo>
                    <a:pt x="7657" y="1227"/>
                  </a:moveTo>
                  <a:cubicBezTo>
                    <a:pt x="7859" y="1227"/>
                    <a:pt x="8073" y="1227"/>
                    <a:pt x="8264" y="1251"/>
                  </a:cubicBezTo>
                  <a:cubicBezTo>
                    <a:pt x="11538" y="1560"/>
                    <a:pt x="14098" y="4311"/>
                    <a:pt x="14098" y="7656"/>
                  </a:cubicBezTo>
                  <a:cubicBezTo>
                    <a:pt x="14098" y="11014"/>
                    <a:pt x="11538" y="13764"/>
                    <a:pt x="8264" y="14074"/>
                  </a:cubicBezTo>
                  <a:cubicBezTo>
                    <a:pt x="8073" y="14097"/>
                    <a:pt x="7859" y="14097"/>
                    <a:pt x="7657" y="14097"/>
                  </a:cubicBezTo>
                  <a:cubicBezTo>
                    <a:pt x="7454" y="14097"/>
                    <a:pt x="7252" y="14097"/>
                    <a:pt x="7049" y="14074"/>
                  </a:cubicBezTo>
                  <a:cubicBezTo>
                    <a:pt x="3787" y="13764"/>
                    <a:pt x="1215" y="11014"/>
                    <a:pt x="1215" y="7656"/>
                  </a:cubicBezTo>
                  <a:cubicBezTo>
                    <a:pt x="1215" y="4311"/>
                    <a:pt x="3787" y="1560"/>
                    <a:pt x="7049" y="1251"/>
                  </a:cubicBezTo>
                  <a:cubicBezTo>
                    <a:pt x="7252" y="1227"/>
                    <a:pt x="7454" y="1227"/>
                    <a:pt x="7657" y="1227"/>
                  </a:cubicBezTo>
                  <a:close/>
                  <a:moveTo>
                    <a:pt x="7657" y="1"/>
                  </a:moveTo>
                  <a:cubicBezTo>
                    <a:pt x="7454" y="1"/>
                    <a:pt x="7252" y="12"/>
                    <a:pt x="7049" y="24"/>
                  </a:cubicBezTo>
                  <a:cubicBezTo>
                    <a:pt x="3108" y="334"/>
                    <a:pt x="1" y="3644"/>
                    <a:pt x="1" y="7656"/>
                  </a:cubicBezTo>
                  <a:cubicBezTo>
                    <a:pt x="1" y="11681"/>
                    <a:pt x="3108" y="14990"/>
                    <a:pt x="7049" y="15300"/>
                  </a:cubicBezTo>
                  <a:cubicBezTo>
                    <a:pt x="7252" y="15312"/>
                    <a:pt x="7454" y="15324"/>
                    <a:pt x="7657" y="15324"/>
                  </a:cubicBezTo>
                  <a:cubicBezTo>
                    <a:pt x="7859" y="15324"/>
                    <a:pt x="8073" y="15312"/>
                    <a:pt x="8264" y="15300"/>
                  </a:cubicBezTo>
                  <a:cubicBezTo>
                    <a:pt x="11419" y="15050"/>
                    <a:pt x="14038" y="12883"/>
                    <a:pt x="14967" y="9966"/>
                  </a:cubicBezTo>
                  <a:cubicBezTo>
                    <a:pt x="15074" y="9609"/>
                    <a:pt x="15169" y="9240"/>
                    <a:pt x="15229" y="8847"/>
                  </a:cubicBezTo>
                  <a:cubicBezTo>
                    <a:pt x="15289" y="8466"/>
                    <a:pt x="15324" y="8061"/>
                    <a:pt x="15324" y="7656"/>
                  </a:cubicBezTo>
                  <a:cubicBezTo>
                    <a:pt x="15324" y="7251"/>
                    <a:pt x="15289" y="6858"/>
                    <a:pt x="15229" y="6466"/>
                  </a:cubicBezTo>
                  <a:cubicBezTo>
                    <a:pt x="14681" y="3001"/>
                    <a:pt x="11812" y="310"/>
                    <a:pt x="8264" y="24"/>
                  </a:cubicBezTo>
                  <a:cubicBezTo>
                    <a:pt x="8073" y="12"/>
                    <a:pt x="7859" y="1"/>
                    <a:pt x="76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4"/>
            <p:cNvSpPr/>
            <p:nvPr/>
          </p:nvSpPr>
          <p:spPr>
            <a:xfrm rot="-5400000">
              <a:off x="-2260787" y="1572783"/>
              <a:ext cx="342491" cy="342491"/>
            </a:xfrm>
            <a:custGeom>
              <a:rect b="b" l="l" r="r" t="t"/>
              <a:pathLst>
                <a:path extrusionOk="0" h="15324" w="15324">
                  <a:moveTo>
                    <a:pt x="7656" y="1227"/>
                  </a:moveTo>
                  <a:cubicBezTo>
                    <a:pt x="7859" y="1227"/>
                    <a:pt x="8061" y="1227"/>
                    <a:pt x="8264" y="1251"/>
                  </a:cubicBezTo>
                  <a:cubicBezTo>
                    <a:pt x="10109" y="1429"/>
                    <a:pt x="11728" y="2370"/>
                    <a:pt x="12788" y="3775"/>
                  </a:cubicBezTo>
                  <a:cubicBezTo>
                    <a:pt x="13610" y="4858"/>
                    <a:pt x="14098" y="6204"/>
                    <a:pt x="14098" y="7656"/>
                  </a:cubicBezTo>
                  <a:cubicBezTo>
                    <a:pt x="14098" y="8597"/>
                    <a:pt x="13895" y="9490"/>
                    <a:pt x="13538" y="10299"/>
                  </a:cubicBezTo>
                  <a:cubicBezTo>
                    <a:pt x="12609" y="12359"/>
                    <a:pt x="10621" y="13847"/>
                    <a:pt x="8264" y="14074"/>
                  </a:cubicBezTo>
                  <a:cubicBezTo>
                    <a:pt x="8061" y="14097"/>
                    <a:pt x="7859" y="14097"/>
                    <a:pt x="7656" y="14097"/>
                  </a:cubicBezTo>
                  <a:cubicBezTo>
                    <a:pt x="7454" y="14097"/>
                    <a:pt x="7252" y="14097"/>
                    <a:pt x="7049" y="14074"/>
                  </a:cubicBezTo>
                  <a:cubicBezTo>
                    <a:pt x="3775" y="13764"/>
                    <a:pt x="1215" y="11014"/>
                    <a:pt x="1215" y="7656"/>
                  </a:cubicBezTo>
                  <a:cubicBezTo>
                    <a:pt x="1215" y="7466"/>
                    <a:pt x="1227" y="7275"/>
                    <a:pt x="1239" y="7085"/>
                  </a:cubicBezTo>
                  <a:cubicBezTo>
                    <a:pt x="1263" y="6894"/>
                    <a:pt x="1287" y="6716"/>
                    <a:pt x="1322" y="6525"/>
                  </a:cubicBezTo>
                  <a:cubicBezTo>
                    <a:pt x="1822" y="3715"/>
                    <a:pt x="4156" y="1525"/>
                    <a:pt x="7049" y="1251"/>
                  </a:cubicBezTo>
                  <a:cubicBezTo>
                    <a:pt x="7252" y="1227"/>
                    <a:pt x="7454" y="1227"/>
                    <a:pt x="7656" y="1227"/>
                  </a:cubicBezTo>
                  <a:close/>
                  <a:moveTo>
                    <a:pt x="7597" y="1"/>
                  </a:moveTo>
                  <a:cubicBezTo>
                    <a:pt x="3823" y="24"/>
                    <a:pt x="679" y="2810"/>
                    <a:pt x="96" y="6430"/>
                  </a:cubicBezTo>
                  <a:cubicBezTo>
                    <a:pt x="60" y="6680"/>
                    <a:pt x="24" y="6930"/>
                    <a:pt x="13" y="7192"/>
                  </a:cubicBezTo>
                  <a:cubicBezTo>
                    <a:pt x="1" y="7347"/>
                    <a:pt x="1" y="7501"/>
                    <a:pt x="1" y="7656"/>
                  </a:cubicBezTo>
                  <a:cubicBezTo>
                    <a:pt x="1" y="11871"/>
                    <a:pt x="3406" y="15300"/>
                    <a:pt x="7621" y="15324"/>
                  </a:cubicBezTo>
                  <a:lnTo>
                    <a:pt x="7656" y="15324"/>
                  </a:lnTo>
                  <a:cubicBezTo>
                    <a:pt x="8847" y="15324"/>
                    <a:pt x="9966" y="15050"/>
                    <a:pt x="10978" y="14574"/>
                  </a:cubicBezTo>
                  <a:cubicBezTo>
                    <a:pt x="12538" y="13812"/>
                    <a:pt x="13800" y="12550"/>
                    <a:pt x="14562" y="10990"/>
                  </a:cubicBezTo>
                  <a:cubicBezTo>
                    <a:pt x="15050" y="9990"/>
                    <a:pt x="15324" y="8859"/>
                    <a:pt x="15324" y="7656"/>
                  </a:cubicBezTo>
                  <a:cubicBezTo>
                    <a:pt x="15324" y="5966"/>
                    <a:pt x="14764" y="4394"/>
                    <a:pt x="13824" y="3120"/>
                  </a:cubicBezTo>
                  <a:cubicBezTo>
                    <a:pt x="13086" y="2120"/>
                    <a:pt x="12109" y="1298"/>
                    <a:pt x="10966" y="751"/>
                  </a:cubicBezTo>
                  <a:cubicBezTo>
                    <a:pt x="9966" y="274"/>
                    <a:pt x="8847" y="1"/>
                    <a:pt x="76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4"/>
            <p:cNvSpPr/>
            <p:nvPr/>
          </p:nvSpPr>
          <p:spPr>
            <a:xfrm rot="-5400000">
              <a:off x="-2151688" y="1241222"/>
              <a:ext cx="124311" cy="124288"/>
            </a:xfrm>
            <a:custGeom>
              <a:rect b="b" l="l" r="r" t="t"/>
              <a:pathLst>
                <a:path extrusionOk="0" h="5561" w="5562">
                  <a:moveTo>
                    <a:pt x="2775" y="1226"/>
                  </a:moveTo>
                  <a:cubicBezTo>
                    <a:pt x="3644" y="1226"/>
                    <a:pt x="4335" y="1917"/>
                    <a:pt x="4335" y="2774"/>
                  </a:cubicBezTo>
                  <a:cubicBezTo>
                    <a:pt x="4335" y="3643"/>
                    <a:pt x="3644" y="4346"/>
                    <a:pt x="2775" y="4346"/>
                  </a:cubicBezTo>
                  <a:cubicBezTo>
                    <a:pt x="1918" y="4346"/>
                    <a:pt x="1215" y="3643"/>
                    <a:pt x="1215" y="2774"/>
                  </a:cubicBezTo>
                  <a:cubicBezTo>
                    <a:pt x="1215" y="1917"/>
                    <a:pt x="1918" y="1226"/>
                    <a:pt x="2775" y="1226"/>
                  </a:cubicBezTo>
                  <a:close/>
                  <a:moveTo>
                    <a:pt x="2775" y="0"/>
                  </a:moveTo>
                  <a:cubicBezTo>
                    <a:pt x="1251" y="0"/>
                    <a:pt x="1" y="1250"/>
                    <a:pt x="1" y="2774"/>
                  </a:cubicBezTo>
                  <a:cubicBezTo>
                    <a:pt x="1" y="4310"/>
                    <a:pt x="1251" y="5560"/>
                    <a:pt x="2775" y="5560"/>
                  </a:cubicBezTo>
                  <a:cubicBezTo>
                    <a:pt x="3359" y="5560"/>
                    <a:pt x="3894" y="5382"/>
                    <a:pt x="4335" y="5084"/>
                  </a:cubicBezTo>
                  <a:cubicBezTo>
                    <a:pt x="5073" y="4584"/>
                    <a:pt x="5561" y="3739"/>
                    <a:pt x="5561" y="2774"/>
                  </a:cubicBezTo>
                  <a:cubicBezTo>
                    <a:pt x="5561" y="1822"/>
                    <a:pt x="5073" y="976"/>
                    <a:pt x="4335" y="476"/>
                  </a:cubicBezTo>
                  <a:cubicBezTo>
                    <a:pt x="3894" y="179"/>
                    <a:pt x="3359" y="0"/>
                    <a:pt x="27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4"/>
            <p:cNvSpPr/>
            <p:nvPr/>
          </p:nvSpPr>
          <p:spPr>
            <a:xfrm rot="-5400000">
              <a:off x="-2373731" y="1223780"/>
              <a:ext cx="568405" cy="499500"/>
            </a:xfrm>
            <a:custGeom>
              <a:rect b="b" l="l" r="r" t="t"/>
              <a:pathLst>
                <a:path extrusionOk="0" h="22349" w="25432">
                  <a:moveTo>
                    <a:pt x="25253" y="0"/>
                  </a:moveTo>
                  <a:lnTo>
                    <a:pt x="0" y="3596"/>
                  </a:lnTo>
                  <a:lnTo>
                    <a:pt x="0" y="18752"/>
                  </a:lnTo>
                  <a:lnTo>
                    <a:pt x="25253" y="22348"/>
                  </a:lnTo>
                  <a:lnTo>
                    <a:pt x="25432" y="21146"/>
                  </a:lnTo>
                  <a:lnTo>
                    <a:pt x="1215" y="17693"/>
                  </a:lnTo>
                  <a:lnTo>
                    <a:pt x="1215" y="4656"/>
                  </a:lnTo>
                  <a:lnTo>
                    <a:pt x="25432" y="1203"/>
                  </a:lnTo>
                  <a:lnTo>
                    <a:pt x="2525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4"/>
            <p:cNvSpPr/>
            <p:nvPr/>
          </p:nvSpPr>
          <p:spPr>
            <a:xfrm rot="-5400000">
              <a:off x="-2373731" y="3259170"/>
              <a:ext cx="568405" cy="499500"/>
            </a:xfrm>
            <a:custGeom>
              <a:rect b="b" l="l" r="r" t="t"/>
              <a:pathLst>
                <a:path extrusionOk="0" h="22349" w="25432">
                  <a:moveTo>
                    <a:pt x="167" y="0"/>
                  </a:moveTo>
                  <a:lnTo>
                    <a:pt x="0" y="1203"/>
                  </a:lnTo>
                  <a:lnTo>
                    <a:pt x="24206" y="4656"/>
                  </a:lnTo>
                  <a:lnTo>
                    <a:pt x="24206" y="17693"/>
                  </a:lnTo>
                  <a:lnTo>
                    <a:pt x="0" y="21146"/>
                  </a:lnTo>
                  <a:lnTo>
                    <a:pt x="167" y="22348"/>
                  </a:lnTo>
                  <a:lnTo>
                    <a:pt x="25432" y="18752"/>
                  </a:lnTo>
                  <a:lnTo>
                    <a:pt x="25432" y="3596"/>
                  </a:lnTo>
                  <a:lnTo>
                    <a:pt x="16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4"/>
            <p:cNvSpPr/>
            <p:nvPr/>
          </p:nvSpPr>
          <p:spPr>
            <a:xfrm rot="-5400000">
              <a:off x="-2096980" y="1682273"/>
              <a:ext cx="27155" cy="1618185"/>
            </a:xfrm>
            <a:custGeom>
              <a:rect b="b" l="l" r="r" t="t"/>
              <a:pathLst>
                <a:path extrusionOk="0" h="72402" w="1215">
                  <a:moveTo>
                    <a:pt x="0" y="0"/>
                  </a:moveTo>
                  <a:lnTo>
                    <a:pt x="0" y="72402"/>
                  </a:lnTo>
                  <a:lnTo>
                    <a:pt x="1215" y="72402"/>
                  </a:lnTo>
                  <a:lnTo>
                    <a:pt x="12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4"/>
            <p:cNvSpPr/>
            <p:nvPr/>
          </p:nvSpPr>
          <p:spPr>
            <a:xfrm rot="-5400000">
              <a:off x="-2104328" y="1160586"/>
              <a:ext cx="27446" cy="188701"/>
            </a:xfrm>
            <a:custGeom>
              <a:rect b="b" l="l" r="r" t="t"/>
              <a:pathLst>
                <a:path extrusionOk="0" h="8443" w="1228">
                  <a:moveTo>
                    <a:pt x="1" y="1"/>
                  </a:moveTo>
                  <a:lnTo>
                    <a:pt x="1" y="8442"/>
                  </a:lnTo>
                  <a:lnTo>
                    <a:pt x="1227" y="8442"/>
                  </a:lnTo>
                  <a:lnTo>
                    <a:pt x="122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4"/>
            <p:cNvSpPr/>
            <p:nvPr/>
          </p:nvSpPr>
          <p:spPr>
            <a:xfrm rot="-5400000">
              <a:off x="-2151677" y="3631309"/>
              <a:ext cx="124288" cy="124288"/>
            </a:xfrm>
            <a:custGeom>
              <a:rect b="b" l="l" r="r" t="t"/>
              <a:pathLst>
                <a:path extrusionOk="0" h="5561" w="5561">
                  <a:moveTo>
                    <a:pt x="2786" y="1226"/>
                  </a:moveTo>
                  <a:cubicBezTo>
                    <a:pt x="3167" y="1226"/>
                    <a:pt x="3512" y="1357"/>
                    <a:pt x="3786" y="1584"/>
                  </a:cubicBezTo>
                  <a:cubicBezTo>
                    <a:pt x="3929" y="1715"/>
                    <a:pt x="4060" y="1869"/>
                    <a:pt x="4155" y="2036"/>
                  </a:cubicBezTo>
                  <a:cubicBezTo>
                    <a:pt x="4203" y="2119"/>
                    <a:pt x="4239" y="2215"/>
                    <a:pt x="4262" y="2310"/>
                  </a:cubicBezTo>
                  <a:cubicBezTo>
                    <a:pt x="4310" y="2453"/>
                    <a:pt x="4346" y="2619"/>
                    <a:pt x="4346" y="2774"/>
                  </a:cubicBezTo>
                  <a:cubicBezTo>
                    <a:pt x="4346" y="3643"/>
                    <a:pt x="3643" y="4346"/>
                    <a:pt x="2786" y="4346"/>
                  </a:cubicBezTo>
                  <a:cubicBezTo>
                    <a:pt x="2429" y="4346"/>
                    <a:pt x="2096" y="4215"/>
                    <a:pt x="1834" y="4012"/>
                  </a:cubicBezTo>
                  <a:cubicBezTo>
                    <a:pt x="1465" y="3727"/>
                    <a:pt x="1226" y="3286"/>
                    <a:pt x="1226" y="2774"/>
                  </a:cubicBezTo>
                  <a:cubicBezTo>
                    <a:pt x="1226" y="2560"/>
                    <a:pt x="1262" y="2357"/>
                    <a:pt x="1345" y="2179"/>
                  </a:cubicBezTo>
                  <a:cubicBezTo>
                    <a:pt x="1429" y="1976"/>
                    <a:pt x="1560" y="1798"/>
                    <a:pt x="1703" y="1655"/>
                  </a:cubicBezTo>
                  <a:cubicBezTo>
                    <a:pt x="1988" y="1381"/>
                    <a:pt x="2369" y="1226"/>
                    <a:pt x="2786" y="1226"/>
                  </a:cubicBezTo>
                  <a:close/>
                  <a:moveTo>
                    <a:pt x="2786" y="0"/>
                  </a:moveTo>
                  <a:cubicBezTo>
                    <a:pt x="2405" y="0"/>
                    <a:pt x="2036" y="83"/>
                    <a:pt x="1703" y="214"/>
                  </a:cubicBezTo>
                  <a:cubicBezTo>
                    <a:pt x="1536" y="286"/>
                    <a:pt x="1369" y="381"/>
                    <a:pt x="1226" y="476"/>
                  </a:cubicBezTo>
                  <a:cubicBezTo>
                    <a:pt x="631" y="881"/>
                    <a:pt x="202" y="1512"/>
                    <a:pt x="60" y="2250"/>
                  </a:cubicBezTo>
                  <a:cubicBezTo>
                    <a:pt x="24" y="2417"/>
                    <a:pt x="0" y="2596"/>
                    <a:pt x="0" y="2774"/>
                  </a:cubicBezTo>
                  <a:cubicBezTo>
                    <a:pt x="0" y="3739"/>
                    <a:pt x="488" y="4572"/>
                    <a:pt x="1226" y="5084"/>
                  </a:cubicBezTo>
                  <a:cubicBezTo>
                    <a:pt x="1405" y="5203"/>
                    <a:pt x="1607" y="5310"/>
                    <a:pt x="1834" y="5394"/>
                  </a:cubicBezTo>
                  <a:cubicBezTo>
                    <a:pt x="2131" y="5501"/>
                    <a:pt x="2453" y="5560"/>
                    <a:pt x="2786" y="5560"/>
                  </a:cubicBezTo>
                  <a:cubicBezTo>
                    <a:pt x="4310" y="5560"/>
                    <a:pt x="5560" y="4310"/>
                    <a:pt x="5560" y="2774"/>
                  </a:cubicBezTo>
                  <a:cubicBezTo>
                    <a:pt x="5560" y="2691"/>
                    <a:pt x="5560" y="2596"/>
                    <a:pt x="5548" y="2500"/>
                  </a:cubicBezTo>
                  <a:cubicBezTo>
                    <a:pt x="5536" y="2405"/>
                    <a:pt x="5525" y="2322"/>
                    <a:pt x="5513" y="2238"/>
                  </a:cubicBezTo>
                  <a:cubicBezTo>
                    <a:pt x="5453" y="1941"/>
                    <a:pt x="5346" y="1655"/>
                    <a:pt x="5191" y="1405"/>
                  </a:cubicBezTo>
                  <a:cubicBezTo>
                    <a:pt x="4715" y="572"/>
                    <a:pt x="3822" y="0"/>
                    <a:pt x="27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4"/>
            <p:cNvSpPr/>
            <p:nvPr/>
          </p:nvSpPr>
          <p:spPr>
            <a:xfrm rot="-5400000">
              <a:off x="-2104316" y="3647535"/>
              <a:ext cx="27423" cy="188701"/>
            </a:xfrm>
            <a:custGeom>
              <a:rect b="b" l="l" r="r" t="t"/>
              <a:pathLst>
                <a:path extrusionOk="0" h="8443" w="1227">
                  <a:moveTo>
                    <a:pt x="0" y="1"/>
                  </a:moveTo>
                  <a:lnTo>
                    <a:pt x="0" y="8442"/>
                  </a:lnTo>
                  <a:lnTo>
                    <a:pt x="1226" y="8442"/>
                  </a:lnTo>
                  <a:lnTo>
                    <a:pt x="12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4"/>
            <p:cNvSpPr/>
            <p:nvPr/>
          </p:nvSpPr>
          <p:spPr>
            <a:xfrm rot="-5400000">
              <a:off x="-3413931" y="1667067"/>
              <a:ext cx="2645637" cy="1648536"/>
            </a:xfrm>
            <a:custGeom>
              <a:rect b="b" l="l" r="r" t="t"/>
              <a:pathLst>
                <a:path extrusionOk="0" h="73760" w="118373">
                  <a:moveTo>
                    <a:pt x="116337" y="2036"/>
                  </a:moveTo>
                  <a:lnTo>
                    <a:pt x="116337" y="71735"/>
                  </a:lnTo>
                  <a:lnTo>
                    <a:pt x="2037" y="71735"/>
                  </a:lnTo>
                  <a:lnTo>
                    <a:pt x="2037" y="2036"/>
                  </a:lnTo>
                  <a:close/>
                  <a:moveTo>
                    <a:pt x="1" y="0"/>
                  </a:moveTo>
                  <a:lnTo>
                    <a:pt x="1" y="73759"/>
                  </a:lnTo>
                  <a:lnTo>
                    <a:pt x="118373" y="73759"/>
                  </a:lnTo>
                  <a:lnTo>
                    <a:pt x="1183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43" name="Google Shape;43;p4"/>
          <p:cNvPicPr preferRelativeResize="0"/>
          <p:nvPr/>
        </p:nvPicPr>
        <p:blipFill rotWithShape="1">
          <a:blip r:embed="rId2">
            <a:alphaModFix/>
          </a:blip>
          <a:srcRect b="0" l="12464" r="0" t="0"/>
          <a:stretch/>
        </p:blipFill>
        <p:spPr>
          <a:xfrm>
            <a:off x="0" y="208500"/>
            <a:ext cx="7379876" cy="4577801"/>
          </a:xfrm>
          <a:prstGeom prst="rect">
            <a:avLst/>
          </a:prstGeom>
          <a:noFill/>
          <a:ln>
            <a:noFill/>
          </a:ln>
        </p:spPr>
      </p:pic>
      <p:sp>
        <p:nvSpPr>
          <p:cNvPr id="44" name="Google Shape;44;p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45" name="Google Shape;45;p4"/>
          <p:cNvSpPr txBox="1"/>
          <p:nvPr>
            <p:ph idx="1" type="body"/>
          </p:nvPr>
        </p:nvSpPr>
        <p:spPr>
          <a:xfrm>
            <a:off x="720000" y="1215750"/>
            <a:ext cx="7704000" cy="3369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SzPts val="1200"/>
              <a:buFont typeface="Nunito Light"/>
              <a:buChar char="●"/>
              <a:defRPr>
                <a:solidFill>
                  <a:srgbClr val="191919"/>
                </a:solidFill>
              </a:defRPr>
            </a:lvl1pPr>
            <a:lvl2pPr indent="-304800" lvl="1" marL="914400" rtl="0">
              <a:lnSpc>
                <a:spcPct val="100000"/>
              </a:lnSpc>
              <a:spcBef>
                <a:spcPts val="0"/>
              </a:spcBef>
              <a:spcAft>
                <a:spcPts val="0"/>
              </a:spcAft>
              <a:buSzPts val="1200"/>
              <a:buFont typeface="Nunito Light"/>
              <a:buChar char="○"/>
              <a:defRPr/>
            </a:lvl2pPr>
            <a:lvl3pPr indent="-304800" lvl="2" marL="1371600" rtl="0">
              <a:lnSpc>
                <a:spcPct val="100000"/>
              </a:lnSpc>
              <a:spcBef>
                <a:spcPts val="0"/>
              </a:spcBef>
              <a:spcAft>
                <a:spcPts val="0"/>
              </a:spcAft>
              <a:buSzPts val="1200"/>
              <a:buFont typeface="Nunito Light"/>
              <a:buChar char="■"/>
              <a:defRPr/>
            </a:lvl3pPr>
            <a:lvl4pPr indent="-304800" lvl="3" marL="1828800" rtl="0">
              <a:lnSpc>
                <a:spcPct val="100000"/>
              </a:lnSpc>
              <a:spcBef>
                <a:spcPts val="0"/>
              </a:spcBef>
              <a:spcAft>
                <a:spcPts val="0"/>
              </a:spcAft>
              <a:buSzPts val="1200"/>
              <a:buFont typeface="Nunito Light"/>
              <a:buChar char="●"/>
              <a:defRPr/>
            </a:lvl4pPr>
            <a:lvl5pPr indent="-304800" lvl="4" marL="2286000" rtl="0">
              <a:lnSpc>
                <a:spcPct val="100000"/>
              </a:lnSpc>
              <a:spcBef>
                <a:spcPts val="0"/>
              </a:spcBef>
              <a:spcAft>
                <a:spcPts val="0"/>
              </a:spcAft>
              <a:buSzPts val="1200"/>
              <a:buFont typeface="Nunito Light"/>
              <a:buChar char="○"/>
              <a:defRPr/>
            </a:lvl5pPr>
            <a:lvl6pPr indent="-304800" lvl="5" marL="2743200" rtl="0">
              <a:lnSpc>
                <a:spcPct val="100000"/>
              </a:lnSpc>
              <a:spcBef>
                <a:spcPts val="0"/>
              </a:spcBef>
              <a:spcAft>
                <a:spcPts val="0"/>
              </a:spcAft>
              <a:buSzPts val="1200"/>
              <a:buFont typeface="Nunito Light"/>
              <a:buChar char="■"/>
              <a:defRPr/>
            </a:lvl6pPr>
            <a:lvl7pPr indent="-304800" lvl="6" marL="3200400" rtl="0">
              <a:lnSpc>
                <a:spcPct val="100000"/>
              </a:lnSpc>
              <a:spcBef>
                <a:spcPts val="0"/>
              </a:spcBef>
              <a:spcAft>
                <a:spcPts val="0"/>
              </a:spcAft>
              <a:buSzPts val="1200"/>
              <a:buFont typeface="Nunito Light"/>
              <a:buChar char="●"/>
              <a:defRPr/>
            </a:lvl7pPr>
            <a:lvl8pPr indent="-304800" lvl="7" marL="3657600" rtl="0">
              <a:lnSpc>
                <a:spcPct val="100000"/>
              </a:lnSpc>
              <a:spcBef>
                <a:spcPts val="0"/>
              </a:spcBef>
              <a:spcAft>
                <a:spcPts val="0"/>
              </a:spcAft>
              <a:buSzPts val="1200"/>
              <a:buFont typeface="Nunito Light"/>
              <a:buChar char="○"/>
              <a:defRPr/>
            </a:lvl8pPr>
            <a:lvl9pPr indent="-304800" lvl="8" marL="4114800" rtl="0">
              <a:lnSpc>
                <a:spcPct val="100000"/>
              </a:lnSpc>
              <a:spcBef>
                <a:spcPts val="0"/>
              </a:spcBef>
              <a:spcAft>
                <a:spcPts val="0"/>
              </a:spcAft>
              <a:buSzPts val="1200"/>
              <a:buFont typeface="Nunito Light"/>
              <a:buChar char="■"/>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6" name="Shape 46"/>
        <p:cNvGrpSpPr/>
        <p:nvPr/>
      </p:nvGrpSpPr>
      <p:grpSpPr>
        <a:xfrm>
          <a:off x="0" y="0"/>
          <a:ext cx="0" cy="0"/>
          <a:chOff x="0" y="0"/>
          <a:chExt cx="0" cy="0"/>
        </a:xfrm>
      </p:grpSpPr>
      <p:pic>
        <p:nvPicPr>
          <p:cNvPr id="47" name="Google Shape;47;p5"/>
          <p:cNvPicPr preferRelativeResize="0"/>
          <p:nvPr/>
        </p:nvPicPr>
        <p:blipFill rotWithShape="1">
          <a:blip r:embed="rId2">
            <a:alphaModFix/>
          </a:blip>
          <a:srcRect b="0" l="12464" r="0" t="0"/>
          <a:stretch/>
        </p:blipFill>
        <p:spPr>
          <a:xfrm>
            <a:off x="0" y="208500"/>
            <a:ext cx="7379876" cy="4577801"/>
          </a:xfrm>
          <a:prstGeom prst="rect">
            <a:avLst/>
          </a:prstGeom>
          <a:noFill/>
          <a:ln>
            <a:noFill/>
          </a:ln>
        </p:spPr>
      </p:pic>
      <p:sp>
        <p:nvSpPr>
          <p:cNvPr id="48" name="Google Shape;48;p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49" name="Google Shape;49;p5"/>
          <p:cNvSpPr txBox="1"/>
          <p:nvPr>
            <p:ph idx="1" type="subTitle"/>
          </p:nvPr>
        </p:nvSpPr>
        <p:spPr>
          <a:xfrm>
            <a:off x="5001474" y="3363831"/>
            <a:ext cx="2926200" cy="1230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b="0">
                <a:latin typeface="Open Sans"/>
                <a:ea typeface="Open Sans"/>
                <a:cs typeface="Open Sans"/>
                <a:sym typeface="Open Sans"/>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50" name="Google Shape;50;p5"/>
          <p:cNvSpPr txBox="1"/>
          <p:nvPr>
            <p:ph idx="2" type="subTitle"/>
          </p:nvPr>
        </p:nvSpPr>
        <p:spPr>
          <a:xfrm>
            <a:off x="1216325" y="3363836"/>
            <a:ext cx="2924400" cy="1230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b="0">
                <a:latin typeface="Open Sans"/>
                <a:ea typeface="Open Sans"/>
                <a:cs typeface="Open Sans"/>
                <a:sym typeface="Open Sans"/>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51" name="Google Shape;51;p5"/>
          <p:cNvSpPr txBox="1"/>
          <p:nvPr>
            <p:ph idx="3" type="subTitle"/>
          </p:nvPr>
        </p:nvSpPr>
        <p:spPr>
          <a:xfrm>
            <a:off x="1216325" y="2836174"/>
            <a:ext cx="2924400" cy="447900"/>
          </a:xfrm>
          <a:prstGeom prst="rect">
            <a:avLst/>
          </a:prstGeom>
          <a:solidFill>
            <a:schemeClr val="dk1"/>
          </a:solidFill>
        </p:spPr>
        <p:txBody>
          <a:bodyPr anchorCtr="0" anchor="ctr" bIns="91425" lIns="91425" spcFirstLastPara="1" rIns="91425" wrap="square" tIns="91425">
            <a:noAutofit/>
          </a:bodyPr>
          <a:lstStyle>
            <a:lvl1pPr lvl="0" rtl="0" algn="ctr">
              <a:lnSpc>
                <a:spcPct val="100000"/>
              </a:lnSpc>
              <a:spcBef>
                <a:spcPts val="0"/>
              </a:spcBef>
              <a:spcAft>
                <a:spcPts val="0"/>
              </a:spcAft>
              <a:buSzPts val="2400"/>
              <a:buFont typeface="Bebas Neue"/>
              <a:buNone/>
              <a:defRPr sz="2400">
                <a:solidFill>
                  <a:schemeClr val="dk2"/>
                </a:solidFill>
                <a:latin typeface="Anton"/>
                <a:ea typeface="Anton"/>
                <a:cs typeface="Anton"/>
                <a:sym typeface="Anton"/>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52" name="Google Shape;52;p5"/>
          <p:cNvSpPr txBox="1"/>
          <p:nvPr>
            <p:ph idx="4" type="subTitle"/>
          </p:nvPr>
        </p:nvSpPr>
        <p:spPr>
          <a:xfrm>
            <a:off x="5001475" y="2836165"/>
            <a:ext cx="2926200" cy="447900"/>
          </a:xfrm>
          <a:prstGeom prst="rect">
            <a:avLst/>
          </a:prstGeom>
          <a:solidFill>
            <a:schemeClr val="dk1"/>
          </a:solidFill>
        </p:spPr>
        <p:txBody>
          <a:bodyPr anchorCtr="0" anchor="ctr" bIns="91425" lIns="91425" spcFirstLastPara="1" rIns="91425" wrap="square" tIns="91425">
            <a:noAutofit/>
          </a:bodyPr>
          <a:lstStyle>
            <a:lvl1pPr lvl="0" rtl="0" algn="ctr">
              <a:lnSpc>
                <a:spcPct val="100000"/>
              </a:lnSpc>
              <a:spcBef>
                <a:spcPts val="0"/>
              </a:spcBef>
              <a:spcAft>
                <a:spcPts val="0"/>
              </a:spcAft>
              <a:buSzPts val="2400"/>
              <a:buFont typeface="Bebas Neue"/>
              <a:buNone/>
              <a:defRPr sz="2400">
                <a:solidFill>
                  <a:schemeClr val="dk2"/>
                </a:solidFill>
                <a:latin typeface="Anton"/>
                <a:ea typeface="Anton"/>
                <a:cs typeface="Anton"/>
                <a:sym typeface="Anton"/>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 name="Shape 53"/>
        <p:cNvGrpSpPr/>
        <p:nvPr/>
      </p:nvGrpSpPr>
      <p:grpSpPr>
        <a:xfrm>
          <a:off x="0" y="0"/>
          <a:ext cx="0" cy="0"/>
          <a:chOff x="0" y="0"/>
          <a:chExt cx="0" cy="0"/>
        </a:xfrm>
      </p:grpSpPr>
      <p:pic>
        <p:nvPicPr>
          <p:cNvPr id="54" name="Google Shape;54;p6"/>
          <p:cNvPicPr preferRelativeResize="0"/>
          <p:nvPr/>
        </p:nvPicPr>
        <p:blipFill rotWithShape="1">
          <a:blip r:embed="rId2">
            <a:alphaModFix/>
          </a:blip>
          <a:srcRect b="0" l="0" r="50612" t="0"/>
          <a:stretch/>
        </p:blipFill>
        <p:spPr>
          <a:xfrm flipH="1">
            <a:off x="-1" y="-215133"/>
            <a:ext cx="3860951" cy="4244824"/>
          </a:xfrm>
          <a:prstGeom prst="rect">
            <a:avLst/>
          </a:prstGeom>
          <a:noFill/>
          <a:ln>
            <a:noFill/>
          </a:ln>
        </p:spPr>
      </p:pic>
      <p:pic>
        <p:nvPicPr>
          <p:cNvPr id="55" name="Google Shape;55;p6"/>
          <p:cNvPicPr preferRelativeResize="0"/>
          <p:nvPr/>
        </p:nvPicPr>
        <p:blipFill rotWithShape="1">
          <a:blip r:embed="rId2">
            <a:alphaModFix/>
          </a:blip>
          <a:srcRect b="0" l="76232" r="0" t="65863"/>
          <a:stretch/>
        </p:blipFill>
        <p:spPr>
          <a:xfrm rot="10800000">
            <a:off x="7324376" y="3705600"/>
            <a:ext cx="1858048" cy="1449050"/>
          </a:xfrm>
          <a:prstGeom prst="rect">
            <a:avLst/>
          </a:prstGeom>
          <a:noFill/>
          <a:ln>
            <a:noFill/>
          </a:ln>
        </p:spPr>
      </p:pic>
      <p:sp>
        <p:nvSpPr>
          <p:cNvPr id="56" name="Google Shape;56;p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57" name="Shape 57"/>
        <p:cNvGrpSpPr/>
        <p:nvPr/>
      </p:nvGrpSpPr>
      <p:grpSpPr>
        <a:xfrm>
          <a:off x="0" y="0"/>
          <a:ext cx="0" cy="0"/>
          <a:chOff x="0" y="0"/>
          <a:chExt cx="0" cy="0"/>
        </a:xfrm>
      </p:grpSpPr>
      <p:pic>
        <p:nvPicPr>
          <p:cNvPr id="58" name="Google Shape;58;p7"/>
          <p:cNvPicPr preferRelativeResize="0"/>
          <p:nvPr/>
        </p:nvPicPr>
        <p:blipFill rotWithShape="1">
          <a:blip r:embed="rId2">
            <a:alphaModFix/>
          </a:blip>
          <a:srcRect b="0" l="55231" r="0" t="42475"/>
          <a:stretch/>
        </p:blipFill>
        <p:spPr>
          <a:xfrm>
            <a:off x="12400" y="0"/>
            <a:ext cx="3957402" cy="2760924"/>
          </a:xfrm>
          <a:prstGeom prst="rect">
            <a:avLst/>
          </a:prstGeom>
          <a:noFill/>
          <a:ln>
            <a:noFill/>
          </a:ln>
        </p:spPr>
      </p:pic>
      <p:sp>
        <p:nvSpPr>
          <p:cNvPr id="59" name="Google Shape;59;p7"/>
          <p:cNvSpPr txBox="1"/>
          <p:nvPr>
            <p:ph type="title"/>
          </p:nvPr>
        </p:nvSpPr>
        <p:spPr>
          <a:xfrm>
            <a:off x="3842201" y="1040258"/>
            <a:ext cx="4294800" cy="12198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60" name="Google Shape;60;p7"/>
          <p:cNvSpPr txBox="1"/>
          <p:nvPr>
            <p:ph idx="1" type="subTitle"/>
          </p:nvPr>
        </p:nvSpPr>
        <p:spPr>
          <a:xfrm>
            <a:off x="3842201" y="2351052"/>
            <a:ext cx="4294800" cy="2230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Font typeface="Nunito Light"/>
              <a:buChar char="●"/>
              <a:defRPr/>
            </a:lvl1pPr>
            <a:lvl2pPr lvl="1" rtl="0" algn="ctr">
              <a:lnSpc>
                <a:spcPct val="100000"/>
              </a:lnSpc>
              <a:spcBef>
                <a:spcPts val="0"/>
              </a:spcBef>
              <a:spcAft>
                <a:spcPts val="0"/>
              </a:spcAft>
              <a:buClr>
                <a:srgbClr val="E76A28"/>
              </a:buClr>
              <a:buSzPts val="1200"/>
              <a:buFont typeface="Nunito Light"/>
              <a:buChar char="○"/>
              <a:defRPr/>
            </a:lvl2pPr>
            <a:lvl3pPr lvl="2" rtl="0" algn="ctr">
              <a:lnSpc>
                <a:spcPct val="100000"/>
              </a:lnSpc>
              <a:spcBef>
                <a:spcPts val="1600"/>
              </a:spcBef>
              <a:spcAft>
                <a:spcPts val="0"/>
              </a:spcAft>
              <a:buClr>
                <a:srgbClr val="E76A28"/>
              </a:buClr>
              <a:buSzPts val="1200"/>
              <a:buFont typeface="Nunito Light"/>
              <a:buChar char="■"/>
              <a:defRPr/>
            </a:lvl3pPr>
            <a:lvl4pPr lvl="3" rtl="0" algn="ctr">
              <a:lnSpc>
                <a:spcPct val="100000"/>
              </a:lnSpc>
              <a:spcBef>
                <a:spcPts val="1600"/>
              </a:spcBef>
              <a:spcAft>
                <a:spcPts val="0"/>
              </a:spcAft>
              <a:buClr>
                <a:srgbClr val="E76A28"/>
              </a:buClr>
              <a:buSzPts val="1200"/>
              <a:buFont typeface="Nunito Light"/>
              <a:buChar char="●"/>
              <a:defRPr/>
            </a:lvl4pPr>
            <a:lvl5pPr lvl="4" rtl="0" algn="ctr">
              <a:lnSpc>
                <a:spcPct val="100000"/>
              </a:lnSpc>
              <a:spcBef>
                <a:spcPts val="1600"/>
              </a:spcBef>
              <a:spcAft>
                <a:spcPts val="0"/>
              </a:spcAft>
              <a:buClr>
                <a:srgbClr val="E76A28"/>
              </a:buClr>
              <a:buSzPts val="1200"/>
              <a:buFont typeface="Nunito Light"/>
              <a:buChar char="○"/>
              <a:defRPr/>
            </a:lvl5pPr>
            <a:lvl6pPr lvl="5" rtl="0" algn="ctr">
              <a:lnSpc>
                <a:spcPct val="100000"/>
              </a:lnSpc>
              <a:spcBef>
                <a:spcPts val="1600"/>
              </a:spcBef>
              <a:spcAft>
                <a:spcPts val="0"/>
              </a:spcAft>
              <a:buClr>
                <a:srgbClr val="999999"/>
              </a:buClr>
              <a:buSzPts val="1200"/>
              <a:buFont typeface="Nunito Light"/>
              <a:buChar char="■"/>
              <a:defRPr/>
            </a:lvl6pPr>
            <a:lvl7pPr lvl="6" rtl="0" algn="ctr">
              <a:lnSpc>
                <a:spcPct val="100000"/>
              </a:lnSpc>
              <a:spcBef>
                <a:spcPts val="1600"/>
              </a:spcBef>
              <a:spcAft>
                <a:spcPts val="0"/>
              </a:spcAft>
              <a:buClr>
                <a:srgbClr val="999999"/>
              </a:buClr>
              <a:buSzPts val="1200"/>
              <a:buFont typeface="Nunito Light"/>
              <a:buChar char="●"/>
              <a:defRPr/>
            </a:lvl7pPr>
            <a:lvl8pPr lvl="7" rtl="0" algn="ctr">
              <a:lnSpc>
                <a:spcPct val="100000"/>
              </a:lnSpc>
              <a:spcBef>
                <a:spcPts val="1600"/>
              </a:spcBef>
              <a:spcAft>
                <a:spcPts val="0"/>
              </a:spcAft>
              <a:buClr>
                <a:srgbClr val="999999"/>
              </a:buClr>
              <a:buSzPts val="1200"/>
              <a:buFont typeface="Nunito Light"/>
              <a:buChar char="○"/>
              <a:defRPr/>
            </a:lvl8pPr>
            <a:lvl9pPr lvl="8" rtl="0" algn="ctr">
              <a:lnSpc>
                <a:spcPct val="100000"/>
              </a:lnSpc>
              <a:spcBef>
                <a:spcPts val="1600"/>
              </a:spcBef>
              <a:spcAft>
                <a:spcPts val="1600"/>
              </a:spcAft>
              <a:buClr>
                <a:srgbClr val="999999"/>
              </a:buClr>
              <a:buSzPts val="1200"/>
              <a:buFont typeface="Nunito Light"/>
              <a:buChar char="■"/>
              <a:defRPr/>
            </a:lvl9pPr>
          </a:lstStyle>
          <a:p/>
        </p:txBody>
      </p:sp>
      <p:pic>
        <p:nvPicPr>
          <p:cNvPr id="61" name="Google Shape;61;p7"/>
          <p:cNvPicPr preferRelativeResize="0"/>
          <p:nvPr/>
        </p:nvPicPr>
        <p:blipFill rotWithShape="1">
          <a:blip r:embed="rId2">
            <a:alphaModFix/>
          </a:blip>
          <a:srcRect b="0" l="55231" r="0" t="71853"/>
          <a:stretch/>
        </p:blipFill>
        <p:spPr>
          <a:xfrm flipH="1" rot="10800000">
            <a:off x="6127133" y="4201536"/>
            <a:ext cx="3957402" cy="1350874"/>
          </a:xfrm>
          <a:prstGeom prst="rect">
            <a:avLst/>
          </a:prstGeom>
          <a:noFill/>
          <a:ln>
            <a:noFill/>
          </a:ln>
        </p:spPr>
      </p:pic>
      <p:grpSp>
        <p:nvGrpSpPr>
          <p:cNvPr id="62" name="Google Shape;62;p7"/>
          <p:cNvGrpSpPr/>
          <p:nvPr/>
        </p:nvGrpSpPr>
        <p:grpSpPr>
          <a:xfrm rot="5400000">
            <a:off x="937448" y="4379783"/>
            <a:ext cx="238351" cy="686772"/>
            <a:chOff x="1830797" y="1438278"/>
            <a:chExt cx="129757" cy="373876"/>
          </a:xfrm>
        </p:grpSpPr>
        <p:sp>
          <p:nvSpPr>
            <p:cNvPr id="63" name="Google Shape;63;p7"/>
            <p:cNvSpPr/>
            <p:nvPr/>
          </p:nvSpPr>
          <p:spPr>
            <a:xfrm>
              <a:off x="1830797" y="1438278"/>
              <a:ext cx="129757" cy="129602"/>
            </a:xfrm>
            <a:custGeom>
              <a:rect b="b" l="l" r="r" t="t"/>
              <a:pathLst>
                <a:path extrusionOk="0" h="10859" w="10872">
                  <a:moveTo>
                    <a:pt x="5430" y="0"/>
                  </a:moveTo>
                  <a:lnTo>
                    <a:pt x="3990" y="3977"/>
                  </a:lnTo>
                  <a:lnTo>
                    <a:pt x="1" y="5430"/>
                  </a:lnTo>
                  <a:lnTo>
                    <a:pt x="3990" y="6882"/>
                  </a:lnTo>
                  <a:lnTo>
                    <a:pt x="5430" y="10859"/>
                  </a:lnTo>
                  <a:lnTo>
                    <a:pt x="6883" y="6882"/>
                  </a:lnTo>
                  <a:lnTo>
                    <a:pt x="10871" y="5430"/>
                  </a:lnTo>
                  <a:lnTo>
                    <a:pt x="6883" y="3977"/>
                  </a:lnTo>
                  <a:lnTo>
                    <a:pt x="543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7"/>
            <p:cNvSpPr/>
            <p:nvPr/>
          </p:nvSpPr>
          <p:spPr>
            <a:xfrm>
              <a:off x="1830797" y="1560337"/>
              <a:ext cx="129757" cy="129757"/>
            </a:xfrm>
            <a:custGeom>
              <a:rect b="b" l="l" r="r" t="t"/>
              <a:pathLst>
                <a:path extrusionOk="0" h="10872" w="10872">
                  <a:moveTo>
                    <a:pt x="5430" y="1"/>
                  </a:moveTo>
                  <a:lnTo>
                    <a:pt x="3990" y="3977"/>
                  </a:lnTo>
                  <a:lnTo>
                    <a:pt x="1" y="5430"/>
                  </a:lnTo>
                  <a:lnTo>
                    <a:pt x="3990" y="6883"/>
                  </a:lnTo>
                  <a:lnTo>
                    <a:pt x="5430" y="10871"/>
                  </a:lnTo>
                  <a:lnTo>
                    <a:pt x="6883" y="6883"/>
                  </a:lnTo>
                  <a:lnTo>
                    <a:pt x="10871" y="5430"/>
                  </a:lnTo>
                  <a:lnTo>
                    <a:pt x="6883" y="3977"/>
                  </a:lnTo>
                  <a:lnTo>
                    <a:pt x="543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7"/>
            <p:cNvSpPr/>
            <p:nvPr/>
          </p:nvSpPr>
          <p:spPr>
            <a:xfrm>
              <a:off x="1830797" y="1682552"/>
              <a:ext cx="129757" cy="129602"/>
            </a:xfrm>
            <a:custGeom>
              <a:rect b="b" l="l" r="r" t="t"/>
              <a:pathLst>
                <a:path extrusionOk="0" h="10859" w="10872">
                  <a:moveTo>
                    <a:pt x="5430" y="0"/>
                  </a:moveTo>
                  <a:lnTo>
                    <a:pt x="3990" y="3977"/>
                  </a:lnTo>
                  <a:lnTo>
                    <a:pt x="1" y="5429"/>
                  </a:lnTo>
                  <a:lnTo>
                    <a:pt x="3990" y="6882"/>
                  </a:lnTo>
                  <a:lnTo>
                    <a:pt x="5430" y="10859"/>
                  </a:lnTo>
                  <a:lnTo>
                    <a:pt x="6883" y="6882"/>
                  </a:lnTo>
                  <a:lnTo>
                    <a:pt x="10871" y="5429"/>
                  </a:lnTo>
                  <a:lnTo>
                    <a:pt x="6883" y="3977"/>
                  </a:lnTo>
                  <a:lnTo>
                    <a:pt x="543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6" name="Shape 66"/>
        <p:cNvGrpSpPr/>
        <p:nvPr/>
      </p:nvGrpSpPr>
      <p:grpSpPr>
        <a:xfrm>
          <a:off x="0" y="0"/>
          <a:ext cx="0" cy="0"/>
          <a:chOff x="0" y="0"/>
          <a:chExt cx="0" cy="0"/>
        </a:xfrm>
      </p:grpSpPr>
      <p:sp>
        <p:nvSpPr>
          <p:cNvPr id="67" name="Google Shape;67;p8"/>
          <p:cNvSpPr txBox="1"/>
          <p:nvPr>
            <p:ph type="title"/>
          </p:nvPr>
        </p:nvSpPr>
        <p:spPr>
          <a:xfrm>
            <a:off x="2317950" y="1307100"/>
            <a:ext cx="4508100" cy="2529300"/>
          </a:xfrm>
          <a:prstGeom prst="rect">
            <a:avLst/>
          </a:prstGeom>
        </p:spPr>
        <p:txBody>
          <a:bodyPr anchorCtr="0" anchor="ctr" bIns="91425" lIns="91425" spcFirstLastPara="1" rIns="91425" wrap="square" tIns="91425">
            <a:noAutofit/>
          </a:bodyPr>
          <a:lstStyle>
            <a:lvl1pPr lvl="0" algn="ctr">
              <a:lnSpc>
                <a:spcPct val="80000"/>
              </a:lnSpc>
              <a:spcBef>
                <a:spcPts val="0"/>
              </a:spcBef>
              <a:spcAft>
                <a:spcPts val="0"/>
              </a:spcAft>
              <a:buSzPts val="4800"/>
              <a:buNone/>
              <a:defRPr sz="10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8" name="Shape 68"/>
        <p:cNvGrpSpPr/>
        <p:nvPr/>
      </p:nvGrpSpPr>
      <p:grpSpPr>
        <a:xfrm>
          <a:off x="0" y="0"/>
          <a:ext cx="0" cy="0"/>
          <a:chOff x="0" y="0"/>
          <a:chExt cx="0" cy="0"/>
        </a:xfrm>
      </p:grpSpPr>
      <p:sp>
        <p:nvSpPr>
          <p:cNvPr id="69" name="Google Shape;69;p9"/>
          <p:cNvSpPr txBox="1"/>
          <p:nvPr>
            <p:ph type="title"/>
          </p:nvPr>
        </p:nvSpPr>
        <p:spPr>
          <a:xfrm>
            <a:off x="2135550" y="1189100"/>
            <a:ext cx="4872900" cy="1964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500"/>
              <a:buNone/>
              <a:defRPr sz="150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70" name="Google Shape;70;p9"/>
          <p:cNvSpPr txBox="1"/>
          <p:nvPr>
            <p:ph idx="1" type="subTitle"/>
          </p:nvPr>
        </p:nvSpPr>
        <p:spPr>
          <a:xfrm>
            <a:off x="2135550" y="3153500"/>
            <a:ext cx="4872900" cy="671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600"/>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1" name="Shape 71"/>
        <p:cNvGrpSpPr/>
        <p:nvPr/>
      </p:nvGrpSpPr>
      <p:grpSpPr>
        <a:xfrm>
          <a:off x="0" y="0"/>
          <a:ext cx="0" cy="0"/>
          <a:chOff x="0" y="0"/>
          <a:chExt cx="0" cy="0"/>
        </a:xfrm>
      </p:grpSpPr>
      <p:sp>
        <p:nvSpPr>
          <p:cNvPr id="72" name="Google Shape;72;p10"/>
          <p:cNvSpPr txBox="1"/>
          <p:nvPr>
            <p:ph type="title"/>
          </p:nvPr>
        </p:nvSpPr>
        <p:spPr>
          <a:xfrm>
            <a:off x="720000" y="4014450"/>
            <a:ext cx="7704000" cy="572700"/>
          </a:xfrm>
          <a:prstGeom prst="rect">
            <a:avLst/>
          </a:prstGeom>
          <a:solidFill>
            <a:schemeClr val="accent2"/>
          </a:solidFill>
        </p:spPr>
        <p:txBody>
          <a:bodyPr anchorCtr="0" anchor="t" bIns="91425" lIns="91425" spcFirstLastPara="1" rIns="91425" wrap="square" tIns="91425">
            <a:noAutofit/>
          </a:bodyPr>
          <a:lstStyle>
            <a:lvl1pPr lvl="0" rtl="0" algn="ctr">
              <a:spcBef>
                <a:spcPts val="0"/>
              </a:spcBef>
              <a:spcAft>
                <a:spcPts val="0"/>
              </a:spcAft>
              <a:buSzPts val="3500"/>
              <a:buNone/>
              <a:defRPr>
                <a:solidFill>
                  <a:schemeClr val="lt1"/>
                </a:solidFill>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slideLayout" Target="../slideLayouts/slideLayout22.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2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3500"/>
              <a:buFont typeface="Anton"/>
              <a:buNone/>
              <a:defRPr sz="3500">
                <a:solidFill>
                  <a:schemeClr val="dk1"/>
                </a:solidFill>
                <a:latin typeface="Anton"/>
                <a:ea typeface="Anton"/>
                <a:cs typeface="Anton"/>
                <a:sym typeface="Anton"/>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p:txBody>
      </p:sp>
      <p:sp>
        <p:nvSpPr>
          <p:cNvPr id="7" name="Google Shape;7;p1"/>
          <p:cNvSpPr txBox="1"/>
          <p:nvPr>
            <p:ph idx="1" type="body"/>
          </p:nvPr>
        </p:nvSpPr>
        <p:spPr>
          <a:xfrm>
            <a:off x="713225" y="1152475"/>
            <a:ext cx="7717500" cy="3416400"/>
          </a:xfrm>
          <a:prstGeom prst="rect">
            <a:avLst/>
          </a:prstGeom>
          <a:noFill/>
          <a:ln>
            <a:noFill/>
          </a:ln>
        </p:spPr>
        <p:txBody>
          <a:bodyPr anchorCtr="0" anchor="t" bIns="91425" lIns="91425" spcFirstLastPara="1" rIns="91425" wrap="square" tIns="91425">
            <a:noAutofit/>
          </a:bodyPr>
          <a:lstStyle>
            <a:lvl1pPr indent="-304800" lvl="0" marL="457200">
              <a:lnSpc>
                <a:spcPct val="100000"/>
              </a:lnSpc>
              <a:spcBef>
                <a:spcPts val="0"/>
              </a:spcBef>
              <a:spcAft>
                <a:spcPts val="0"/>
              </a:spcAft>
              <a:buClr>
                <a:schemeClr val="dk1"/>
              </a:buClr>
              <a:buSzPts val="1200"/>
              <a:buFont typeface="Lato"/>
              <a:buChar char="●"/>
              <a:defRPr sz="1200">
                <a:solidFill>
                  <a:schemeClr val="dk1"/>
                </a:solidFill>
                <a:latin typeface="Lato"/>
                <a:ea typeface="Lato"/>
                <a:cs typeface="Lato"/>
                <a:sym typeface="Lato"/>
              </a:defRPr>
            </a:lvl1pPr>
            <a:lvl2pPr indent="-304800" lvl="1" marL="914400">
              <a:lnSpc>
                <a:spcPct val="100000"/>
              </a:lnSpc>
              <a:spcBef>
                <a:spcPts val="1600"/>
              </a:spcBef>
              <a:spcAft>
                <a:spcPts val="0"/>
              </a:spcAft>
              <a:buClr>
                <a:schemeClr val="dk1"/>
              </a:buClr>
              <a:buSzPts val="1200"/>
              <a:buFont typeface="Lato"/>
              <a:buChar char="○"/>
              <a:defRPr sz="1200">
                <a:solidFill>
                  <a:schemeClr val="dk1"/>
                </a:solidFill>
                <a:latin typeface="Lato"/>
                <a:ea typeface="Lato"/>
                <a:cs typeface="Lato"/>
                <a:sym typeface="Lato"/>
              </a:defRPr>
            </a:lvl2pPr>
            <a:lvl3pPr indent="-304800" lvl="2" marL="1371600">
              <a:lnSpc>
                <a:spcPct val="100000"/>
              </a:lnSpc>
              <a:spcBef>
                <a:spcPts val="1600"/>
              </a:spcBef>
              <a:spcAft>
                <a:spcPts val="0"/>
              </a:spcAft>
              <a:buClr>
                <a:schemeClr val="dk1"/>
              </a:buClr>
              <a:buSzPts val="1200"/>
              <a:buFont typeface="Lato"/>
              <a:buChar char="■"/>
              <a:defRPr sz="1200">
                <a:solidFill>
                  <a:schemeClr val="dk1"/>
                </a:solidFill>
                <a:latin typeface="Lato"/>
                <a:ea typeface="Lato"/>
                <a:cs typeface="Lato"/>
                <a:sym typeface="Lato"/>
              </a:defRPr>
            </a:lvl3pPr>
            <a:lvl4pPr indent="-304800" lvl="3" marL="1828800">
              <a:lnSpc>
                <a:spcPct val="100000"/>
              </a:lnSpc>
              <a:spcBef>
                <a:spcPts val="1600"/>
              </a:spcBef>
              <a:spcAft>
                <a:spcPts val="0"/>
              </a:spcAft>
              <a:buClr>
                <a:schemeClr val="dk1"/>
              </a:buClr>
              <a:buSzPts val="1200"/>
              <a:buFont typeface="Lato"/>
              <a:buChar char="●"/>
              <a:defRPr sz="1200">
                <a:solidFill>
                  <a:schemeClr val="dk1"/>
                </a:solidFill>
                <a:latin typeface="Lato"/>
                <a:ea typeface="Lato"/>
                <a:cs typeface="Lato"/>
                <a:sym typeface="Lato"/>
              </a:defRPr>
            </a:lvl4pPr>
            <a:lvl5pPr indent="-304800" lvl="4" marL="2286000">
              <a:lnSpc>
                <a:spcPct val="100000"/>
              </a:lnSpc>
              <a:spcBef>
                <a:spcPts val="1600"/>
              </a:spcBef>
              <a:spcAft>
                <a:spcPts val="0"/>
              </a:spcAft>
              <a:buClr>
                <a:schemeClr val="dk1"/>
              </a:buClr>
              <a:buSzPts val="1200"/>
              <a:buFont typeface="Lato"/>
              <a:buChar char="○"/>
              <a:defRPr sz="1200">
                <a:solidFill>
                  <a:schemeClr val="dk1"/>
                </a:solidFill>
                <a:latin typeface="Lato"/>
                <a:ea typeface="Lato"/>
                <a:cs typeface="Lato"/>
                <a:sym typeface="Lato"/>
              </a:defRPr>
            </a:lvl5pPr>
            <a:lvl6pPr indent="-304800" lvl="5" marL="2743200">
              <a:lnSpc>
                <a:spcPct val="100000"/>
              </a:lnSpc>
              <a:spcBef>
                <a:spcPts val="1600"/>
              </a:spcBef>
              <a:spcAft>
                <a:spcPts val="0"/>
              </a:spcAft>
              <a:buClr>
                <a:schemeClr val="dk1"/>
              </a:buClr>
              <a:buSzPts val="1200"/>
              <a:buFont typeface="Lato"/>
              <a:buChar char="■"/>
              <a:defRPr sz="1200">
                <a:solidFill>
                  <a:schemeClr val="dk1"/>
                </a:solidFill>
                <a:latin typeface="Lato"/>
                <a:ea typeface="Lato"/>
                <a:cs typeface="Lato"/>
                <a:sym typeface="Lato"/>
              </a:defRPr>
            </a:lvl6pPr>
            <a:lvl7pPr indent="-304800" lvl="6" marL="3200400">
              <a:lnSpc>
                <a:spcPct val="100000"/>
              </a:lnSpc>
              <a:spcBef>
                <a:spcPts val="1600"/>
              </a:spcBef>
              <a:spcAft>
                <a:spcPts val="0"/>
              </a:spcAft>
              <a:buClr>
                <a:schemeClr val="dk1"/>
              </a:buClr>
              <a:buSzPts val="1200"/>
              <a:buFont typeface="Lato"/>
              <a:buChar char="●"/>
              <a:defRPr sz="1200">
                <a:solidFill>
                  <a:schemeClr val="dk1"/>
                </a:solidFill>
                <a:latin typeface="Lato"/>
                <a:ea typeface="Lato"/>
                <a:cs typeface="Lato"/>
                <a:sym typeface="Lato"/>
              </a:defRPr>
            </a:lvl7pPr>
            <a:lvl8pPr indent="-304800" lvl="7" marL="3657600">
              <a:lnSpc>
                <a:spcPct val="100000"/>
              </a:lnSpc>
              <a:spcBef>
                <a:spcPts val="1600"/>
              </a:spcBef>
              <a:spcAft>
                <a:spcPts val="0"/>
              </a:spcAft>
              <a:buClr>
                <a:schemeClr val="dk1"/>
              </a:buClr>
              <a:buSzPts val="1200"/>
              <a:buFont typeface="Lato"/>
              <a:buChar char="○"/>
              <a:defRPr sz="1200">
                <a:solidFill>
                  <a:schemeClr val="dk1"/>
                </a:solidFill>
                <a:latin typeface="Lato"/>
                <a:ea typeface="Lato"/>
                <a:cs typeface="Lato"/>
                <a:sym typeface="Lato"/>
              </a:defRPr>
            </a:lvl8pPr>
            <a:lvl9pPr indent="-304800" lvl="8" marL="4114800">
              <a:lnSpc>
                <a:spcPct val="100000"/>
              </a:lnSpc>
              <a:spcBef>
                <a:spcPts val="1600"/>
              </a:spcBef>
              <a:spcAft>
                <a:spcPts val="1600"/>
              </a:spcAft>
              <a:buClr>
                <a:schemeClr val="dk1"/>
              </a:buClr>
              <a:buSzPts val="1200"/>
              <a:buFont typeface="Lato"/>
              <a:buChar char="■"/>
              <a:defRPr sz="1200">
                <a:solidFill>
                  <a:schemeClr val="dk1"/>
                </a:solidFill>
                <a:latin typeface="Lato"/>
                <a:ea typeface="Lato"/>
                <a:cs typeface="Lato"/>
                <a:sym typeface="Lato"/>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pn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0.xml"/><Relationship Id="rId3" Type="http://schemas.openxmlformats.org/officeDocument/2006/relationships/hyperlink" Target="https://github.com/swar/nba_api" TargetMode="Externa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1.xml"/><Relationship Id="rId3" Type="http://schemas.openxmlformats.org/officeDocument/2006/relationships/hyperlink" Target="https://hoopshype.com/salaries/players/" TargetMode="External"/><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2.xml"/><Relationship Id="rId3" Type="http://schemas.openxmlformats.org/officeDocument/2006/relationships/hyperlink" Target="https://runrepeat.com/nba-revenue-statistics" TargetMode="External"/><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6.xml"/><Relationship Id="rId3" Type="http://schemas.openxmlformats.org/officeDocument/2006/relationships/image" Target="../media/image9.png"/><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0.png"/><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40.png"/><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 Id="rId3" Type="http://schemas.openxmlformats.org/officeDocument/2006/relationships/image" Target="../media/image12.png"/><Relationship Id="rId4" Type="http://schemas.openxmlformats.org/officeDocument/2006/relationships/image" Target="../media/image13.jpg"/><Relationship Id="rId5" Type="http://schemas.openxmlformats.org/officeDocument/2006/relationships/image" Target="../media/image7.jpg"/><Relationship Id="rId6" Type="http://schemas.openxmlformats.org/officeDocument/2006/relationships/image" Target="../media/image6.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7.png"/><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3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 Id="rId3" Type="http://schemas.openxmlformats.org/officeDocument/2006/relationships/image" Target="../media/image29.png"/><Relationship Id="rId4" Type="http://schemas.openxmlformats.org/officeDocument/2006/relationships/image" Target="../media/image3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 Id="rId3" Type="http://schemas.openxmlformats.org/officeDocument/2006/relationships/image" Target="../media/image4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 Id="rId3" Type="http://schemas.openxmlformats.org/officeDocument/2006/relationships/image" Target="../media/image36.png"/><Relationship Id="rId4" Type="http://schemas.openxmlformats.org/officeDocument/2006/relationships/image" Target="../media/image3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 Id="rId3" Type="http://schemas.openxmlformats.org/officeDocument/2006/relationships/image" Target="../media/image3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 Id="rId3" Type="http://schemas.openxmlformats.org/officeDocument/2006/relationships/image" Target="../media/image3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 Id="rId3" Type="http://schemas.openxmlformats.org/officeDocument/2006/relationships/image" Target="../media/image3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 Id="rId3" Type="http://schemas.openxmlformats.org/officeDocument/2006/relationships/image" Target="../media/image25.png"/><Relationship Id="rId4" Type="http://schemas.openxmlformats.org/officeDocument/2006/relationships/image" Target="../media/image2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xml"/><Relationship Id="rId3" Type="http://schemas.openxmlformats.org/officeDocument/2006/relationships/image" Target="../media/image3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2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4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2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23.png"/><Relationship Id="rId4" Type="http://schemas.openxmlformats.org/officeDocument/2006/relationships/image" Target="../media/image26.png"/><Relationship Id="rId5" Type="http://schemas.openxmlformats.org/officeDocument/2006/relationships/image" Target="../media/image2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3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 Id="rId3" Type="http://schemas.openxmlformats.org/officeDocument/2006/relationships/image" Target="../media/image31.jpg"/><Relationship Id="rId4" Type="http://schemas.openxmlformats.org/officeDocument/2006/relationships/image" Target="../media/image15.jpg"/><Relationship Id="rId5" Type="http://schemas.openxmlformats.org/officeDocument/2006/relationships/image" Target="../media/image1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xml"/><Relationship Id="rId3" Type="http://schemas.openxmlformats.org/officeDocument/2006/relationships/image" Target="../media/image8.jp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24"/>
          <p:cNvSpPr txBox="1"/>
          <p:nvPr>
            <p:ph type="ctrTitle"/>
          </p:nvPr>
        </p:nvSpPr>
        <p:spPr>
          <a:xfrm>
            <a:off x="713225" y="763825"/>
            <a:ext cx="4297200" cy="2799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5300"/>
              <a:t>Predicting</a:t>
            </a:r>
            <a:r>
              <a:rPr lang="en" sz="5300"/>
              <a:t> NBA Basketball Player Salaries</a:t>
            </a:r>
            <a:endParaRPr sz="2800">
              <a:latin typeface="Lato"/>
              <a:ea typeface="Lato"/>
              <a:cs typeface="Lato"/>
              <a:sym typeface="Lato"/>
            </a:endParaRPr>
          </a:p>
        </p:txBody>
      </p:sp>
      <p:grpSp>
        <p:nvGrpSpPr>
          <p:cNvPr id="248" name="Google Shape;248;p24"/>
          <p:cNvGrpSpPr/>
          <p:nvPr/>
        </p:nvGrpSpPr>
        <p:grpSpPr>
          <a:xfrm>
            <a:off x="5987788" y="943443"/>
            <a:ext cx="1948075" cy="3234820"/>
            <a:chOff x="-2915381" y="1168517"/>
            <a:chExt cx="1648536" cy="2645637"/>
          </a:xfrm>
        </p:grpSpPr>
        <p:sp>
          <p:nvSpPr>
            <p:cNvPr id="249" name="Google Shape;249;p24"/>
            <p:cNvSpPr/>
            <p:nvPr/>
          </p:nvSpPr>
          <p:spPr>
            <a:xfrm rot="-5400000">
              <a:off x="-3403151" y="1804777"/>
              <a:ext cx="2627265" cy="1372849"/>
            </a:xfrm>
            <a:custGeom>
              <a:rect b="b" l="l" r="r" t="t"/>
              <a:pathLst>
                <a:path extrusionOk="0" h="61425" w="117551">
                  <a:moveTo>
                    <a:pt x="116324" y="1226"/>
                  </a:moveTo>
                  <a:lnTo>
                    <a:pt x="116324" y="60198"/>
                  </a:lnTo>
                  <a:lnTo>
                    <a:pt x="1215" y="60198"/>
                  </a:lnTo>
                  <a:lnTo>
                    <a:pt x="1215" y="1226"/>
                  </a:lnTo>
                  <a:close/>
                  <a:moveTo>
                    <a:pt x="0" y="0"/>
                  </a:moveTo>
                  <a:lnTo>
                    <a:pt x="0" y="61424"/>
                  </a:lnTo>
                  <a:lnTo>
                    <a:pt x="117551" y="61424"/>
                  </a:lnTo>
                  <a:lnTo>
                    <a:pt x="1175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24"/>
            <p:cNvSpPr/>
            <p:nvPr/>
          </p:nvSpPr>
          <p:spPr>
            <a:xfrm rot="-5400000">
              <a:off x="-2523812" y="2684115"/>
              <a:ext cx="868588" cy="1372849"/>
            </a:xfrm>
            <a:custGeom>
              <a:rect b="b" l="l" r="r" t="t"/>
              <a:pathLst>
                <a:path extrusionOk="0" h="61425" w="38863">
                  <a:moveTo>
                    <a:pt x="8156" y="0"/>
                  </a:moveTo>
                  <a:cubicBezTo>
                    <a:pt x="6716" y="0"/>
                    <a:pt x="5299" y="107"/>
                    <a:pt x="3906" y="298"/>
                  </a:cubicBezTo>
                  <a:cubicBezTo>
                    <a:pt x="3144" y="405"/>
                    <a:pt x="2370" y="536"/>
                    <a:pt x="1620" y="703"/>
                  </a:cubicBezTo>
                  <a:cubicBezTo>
                    <a:pt x="1072" y="822"/>
                    <a:pt x="536" y="953"/>
                    <a:pt x="0" y="1107"/>
                  </a:cubicBezTo>
                  <a:lnTo>
                    <a:pt x="0" y="2369"/>
                  </a:lnTo>
                  <a:cubicBezTo>
                    <a:pt x="393" y="2250"/>
                    <a:pt x="810" y="2143"/>
                    <a:pt x="1215" y="2048"/>
                  </a:cubicBezTo>
                  <a:lnTo>
                    <a:pt x="1215" y="1226"/>
                  </a:lnTo>
                  <a:lnTo>
                    <a:pt x="8156" y="1226"/>
                  </a:lnTo>
                  <a:cubicBezTo>
                    <a:pt x="8549" y="1226"/>
                    <a:pt x="8954" y="1226"/>
                    <a:pt x="9347" y="1250"/>
                  </a:cubicBezTo>
                  <a:cubicBezTo>
                    <a:pt x="9764" y="1262"/>
                    <a:pt x="10168" y="1286"/>
                    <a:pt x="10573" y="1322"/>
                  </a:cubicBezTo>
                  <a:cubicBezTo>
                    <a:pt x="15693" y="1738"/>
                    <a:pt x="20443" y="3465"/>
                    <a:pt x="24492" y="6167"/>
                  </a:cubicBezTo>
                  <a:cubicBezTo>
                    <a:pt x="24623" y="6263"/>
                    <a:pt x="24765" y="6358"/>
                    <a:pt x="24896" y="6453"/>
                  </a:cubicBezTo>
                  <a:cubicBezTo>
                    <a:pt x="24920" y="6465"/>
                    <a:pt x="24932" y="6477"/>
                    <a:pt x="24956" y="6489"/>
                  </a:cubicBezTo>
                  <a:cubicBezTo>
                    <a:pt x="26051" y="7251"/>
                    <a:pt x="27099" y="8096"/>
                    <a:pt x="28087" y="9001"/>
                  </a:cubicBezTo>
                  <a:cubicBezTo>
                    <a:pt x="33350" y="13823"/>
                    <a:pt x="36850" y="20538"/>
                    <a:pt x="37517" y="28063"/>
                  </a:cubicBezTo>
                  <a:cubicBezTo>
                    <a:pt x="37600" y="28932"/>
                    <a:pt x="37636" y="29813"/>
                    <a:pt x="37636" y="30706"/>
                  </a:cubicBezTo>
                  <a:cubicBezTo>
                    <a:pt x="37636" y="38350"/>
                    <a:pt x="34719" y="45315"/>
                    <a:pt x="29945" y="50554"/>
                  </a:cubicBezTo>
                  <a:cubicBezTo>
                    <a:pt x="28385" y="52268"/>
                    <a:pt x="26623" y="53804"/>
                    <a:pt x="24694" y="55114"/>
                  </a:cubicBezTo>
                  <a:cubicBezTo>
                    <a:pt x="24503" y="55245"/>
                    <a:pt x="24313" y="55364"/>
                    <a:pt x="24122" y="55495"/>
                  </a:cubicBezTo>
                  <a:cubicBezTo>
                    <a:pt x="20158" y="58055"/>
                    <a:pt x="15538" y="59698"/>
                    <a:pt x="10573" y="60103"/>
                  </a:cubicBezTo>
                  <a:cubicBezTo>
                    <a:pt x="10168" y="60138"/>
                    <a:pt x="9764" y="60162"/>
                    <a:pt x="9347" y="60174"/>
                  </a:cubicBezTo>
                  <a:cubicBezTo>
                    <a:pt x="8954" y="60198"/>
                    <a:pt x="8549" y="60198"/>
                    <a:pt x="8156" y="60198"/>
                  </a:cubicBezTo>
                  <a:lnTo>
                    <a:pt x="1215" y="60198"/>
                  </a:lnTo>
                  <a:lnTo>
                    <a:pt x="1215" y="59376"/>
                  </a:lnTo>
                  <a:cubicBezTo>
                    <a:pt x="810" y="59281"/>
                    <a:pt x="393" y="59174"/>
                    <a:pt x="0" y="59055"/>
                  </a:cubicBezTo>
                  <a:lnTo>
                    <a:pt x="0" y="60317"/>
                  </a:lnTo>
                  <a:cubicBezTo>
                    <a:pt x="536" y="60472"/>
                    <a:pt x="1072" y="60603"/>
                    <a:pt x="1620" y="60722"/>
                  </a:cubicBezTo>
                  <a:cubicBezTo>
                    <a:pt x="2429" y="60900"/>
                    <a:pt x="3239" y="61043"/>
                    <a:pt x="4060" y="61150"/>
                  </a:cubicBezTo>
                  <a:cubicBezTo>
                    <a:pt x="5406" y="61329"/>
                    <a:pt x="6763" y="61424"/>
                    <a:pt x="8156" y="61424"/>
                  </a:cubicBezTo>
                  <a:cubicBezTo>
                    <a:pt x="11121" y="61424"/>
                    <a:pt x="14002" y="60996"/>
                    <a:pt x="16729" y="60198"/>
                  </a:cubicBezTo>
                  <a:cubicBezTo>
                    <a:pt x="19169" y="59495"/>
                    <a:pt x="21479" y="58483"/>
                    <a:pt x="23634" y="57221"/>
                  </a:cubicBezTo>
                  <a:cubicBezTo>
                    <a:pt x="23991" y="57007"/>
                    <a:pt x="24349" y="56793"/>
                    <a:pt x="24694" y="56567"/>
                  </a:cubicBezTo>
                  <a:cubicBezTo>
                    <a:pt x="27278" y="54912"/>
                    <a:pt x="29587" y="52888"/>
                    <a:pt x="31564" y="50554"/>
                  </a:cubicBezTo>
                  <a:cubicBezTo>
                    <a:pt x="36112" y="45196"/>
                    <a:pt x="38862" y="38267"/>
                    <a:pt x="38862" y="30706"/>
                  </a:cubicBezTo>
                  <a:cubicBezTo>
                    <a:pt x="38862" y="29980"/>
                    <a:pt x="38839" y="29254"/>
                    <a:pt x="38779" y="28539"/>
                  </a:cubicBezTo>
                  <a:cubicBezTo>
                    <a:pt x="38255" y="20931"/>
                    <a:pt x="34933" y="14073"/>
                    <a:pt x="29837" y="9001"/>
                  </a:cubicBezTo>
                  <a:cubicBezTo>
                    <a:pt x="28409" y="7572"/>
                    <a:pt x="26849" y="6275"/>
                    <a:pt x="25158" y="5155"/>
                  </a:cubicBezTo>
                  <a:cubicBezTo>
                    <a:pt x="25134" y="5144"/>
                    <a:pt x="25123" y="5132"/>
                    <a:pt x="25111" y="5120"/>
                  </a:cubicBezTo>
                  <a:cubicBezTo>
                    <a:pt x="24813" y="4917"/>
                    <a:pt x="24503" y="4727"/>
                    <a:pt x="24206" y="4536"/>
                  </a:cubicBezTo>
                  <a:lnTo>
                    <a:pt x="24194" y="4536"/>
                  </a:lnTo>
                  <a:cubicBezTo>
                    <a:pt x="21896" y="3119"/>
                    <a:pt x="19384" y="2000"/>
                    <a:pt x="16729" y="1226"/>
                  </a:cubicBezTo>
                  <a:cubicBezTo>
                    <a:pt x="14002" y="429"/>
                    <a:pt x="11121" y="0"/>
                    <a:pt x="81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24"/>
            <p:cNvSpPr/>
            <p:nvPr/>
          </p:nvSpPr>
          <p:spPr>
            <a:xfrm rot="-5400000">
              <a:off x="-2525142" y="926809"/>
              <a:ext cx="871248" cy="1372849"/>
            </a:xfrm>
            <a:custGeom>
              <a:rect b="b" l="l" r="r" t="t"/>
              <a:pathLst>
                <a:path extrusionOk="0" h="61425" w="38982">
                  <a:moveTo>
                    <a:pt x="30707" y="0"/>
                  </a:moveTo>
                  <a:cubicBezTo>
                    <a:pt x="29481" y="0"/>
                    <a:pt x="28278" y="71"/>
                    <a:pt x="27087" y="214"/>
                  </a:cubicBezTo>
                  <a:cubicBezTo>
                    <a:pt x="25385" y="417"/>
                    <a:pt x="23730" y="750"/>
                    <a:pt x="22134" y="1226"/>
                  </a:cubicBezTo>
                  <a:cubicBezTo>
                    <a:pt x="10228" y="4691"/>
                    <a:pt x="1299" y="15180"/>
                    <a:pt x="132" y="27884"/>
                  </a:cubicBezTo>
                  <a:cubicBezTo>
                    <a:pt x="48" y="28813"/>
                    <a:pt x="1" y="29754"/>
                    <a:pt x="1" y="30706"/>
                  </a:cubicBezTo>
                  <a:cubicBezTo>
                    <a:pt x="1" y="31099"/>
                    <a:pt x="13" y="31492"/>
                    <a:pt x="25" y="31873"/>
                  </a:cubicBezTo>
                  <a:cubicBezTo>
                    <a:pt x="310" y="39541"/>
                    <a:pt x="3418" y="46506"/>
                    <a:pt x="8347" y="51745"/>
                  </a:cubicBezTo>
                  <a:cubicBezTo>
                    <a:pt x="12062" y="55685"/>
                    <a:pt x="16800" y="58650"/>
                    <a:pt x="22134" y="60198"/>
                  </a:cubicBezTo>
                  <a:cubicBezTo>
                    <a:pt x="23397" y="60567"/>
                    <a:pt x="24694" y="60853"/>
                    <a:pt x="26016" y="61067"/>
                  </a:cubicBezTo>
                  <a:cubicBezTo>
                    <a:pt x="26087" y="61079"/>
                    <a:pt x="26159" y="61091"/>
                    <a:pt x="26242" y="61091"/>
                  </a:cubicBezTo>
                  <a:cubicBezTo>
                    <a:pt x="27695" y="61305"/>
                    <a:pt x="29195" y="61424"/>
                    <a:pt x="30707" y="61424"/>
                  </a:cubicBezTo>
                  <a:cubicBezTo>
                    <a:pt x="31231" y="61424"/>
                    <a:pt x="31743" y="61412"/>
                    <a:pt x="32255" y="61389"/>
                  </a:cubicBezTo>
                  <a:cubicBezTo>
                    <a:pt x="33993" y="61293"/>
                    <a:pt x="35696" y="61067"/>
                    <a:pt x="37351" y="60698"/>
                  </a:cubicBezTo>
                  <a:cubicBezTo>
                    <a:pt x="37898" y="60579"/>
                    <a:pt x="38446" y="60436"/>
                    <a:pt x="38982" y="60281"/>
                  </a:cubicBezTo>
                  <a:lnTo>
                    <a:pt x="38982" y="59019"/>
                  </a:lnTo>
                  <a:cubicBezTo>
                    <a:pt x="38577" y="59138"/>
                    <a:pt x="38172" y="59245"/>
                    <a:pt x="37755" y="59353"/>
                  </a:cubicBezTo>
                  <a:lnTo>
                    <a:pt x="37755" y="60198"/>
                  </a:lnTo>
                  <a:lnTo>
                    <a:pt x="30707" y="60198"/>
                  </a:lnTo>
                  <a:cubicBezTo>
                    <a:pt x="30171" y="60198"/>
                    <a:pt x="29623" y="60186"/>
                    <a:pt x="29088" y="60162"/>
                  </a:cubicBezTo>
                  <a:cubicBezTo>
                    <a:pt x="28671" y="60138"/>
                    <a:pt x="28266" y="60103"/>
                    <a:pt x="27861" y="60067"/>
                  </a:cubicBezTo>
                  <a:cubicBezTo>
                    <a:pt x="27528" y="60031"/>
                    <a:pt x="27195" y="59996"/>
                    <a:pt x="26861" y="59948"/>
                  </a:cubicBezTo>
                  <a:cubicBezTo>
                    <a:pt x="26790" y="59948"/>
                    <a:pt x="26730" y="59936"/>
                    <a:pt x="26659" y="59924"/>
                  </a:cubicBezTo>
                  <a:cubicBezTo>
                    <a:pt x="19598" y="58948"/>
                    <a:pt x="13324" y="55459"/>
                    <a:pt x="8776" y="50399"/>
                  </a:cubicBezTo>
                  <a:cubicBezTo>
                    <a:pt x="4227" y="45339"/>
                    <a:pt x="1394" y="38683"/>
                    <a:pt x="1227" y="31385"/>
                  </a:cubicBezTo>
                  <a:cubicBezTo>
                    <a:pt x="1227" y="31159"/>
                    <a:pt x="1227" y="30932"/>
                    <a:pt x="1227" y="30706"/>
                  </a:cubicBezTo>
                  <a:cubicBezTo>
                    <a:pt x="1227" y="29920"/>
                    <a:pt x="1251" y="29135"/>
                    <a:pt x="1310" y="28361"/>
                  </a:cubicBezTo>
                  <a:cubicBezTo>
                    <a:pt x="2430" y="14228"/>
                    <a:pt x="13562" y="2869"/>
                    <a:pt x="27588" y="1381"/>
                  </a:cubicBezTo>
                  <a:cubicBezTo>
                    <a:pt x="27683" y="1381"/>
                    <a:pt x="27766" y="1369"/>
                    <a:pt x="27861" y="1357"/>
                  </a:cubicBezTo>
                  <a:cubicBezTo>
                    <a:pt x="28266" y="1322"/>
                    <a:pt x="28671" y="1286"/>
                    <a:pt x="29088" y="1262"/>
                  </a:cubicBezTo>
                  <a:cubicBezTo>
                    <a:pt x="29623" y="1238"/>
                    <a:pt x="30171" y="1226"/>
                    <a:pt x="30707" y="1226"/>
                  </a:cubicBezTo>
                  <a:lnTo>
                    <a:pt x="37755" y="1226"/>
                  </a:lnTo>
                  <a:lnTo>
                    <a:pt x="37755" y="2072"/>
                  </a:lnTo>
                  <a:cubicBezTo>
                    <a:pt x="38172" y="2179"/>
                    <a:pt x="38577" y="2286"/>
                    <a:pt x="38982" y="2405"/>
                  </a:cubicBezTo>
                  <a:lnTo>
                    <a:pt x="38982" y="1131"/>
                  </a:lnTo>
                  <a:cubicBezTo>
                    <a:pt x="38446" y="988"/>
                    <a:pt x="37898" y="845"/>
                    <a:pt x="37351" y="726"/>
                  </a:cubicBezTo>
                  <a:cubicBezTo>
                    <a:pt x="36029" y="429"/>
                    <a:pt x="34660" y="226"/>
                    <a:pt x="33279" y="107"/>
                  </a:cubicBezTo>
                  <a:cubicBezTo>
                    <a:pt x="32433" y="36"/>
                    <a:pt x="31576" y="0"/>
                    <a:pt x="307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24"/>
            <p:cNvSpPr/>
            <p:nvPr/>
          </p:nvSpPr>
          <p:spPr>
            <a:xfrm rot="-5400000">
              <a:off x="-2103253" y="2913364"/>
              <a:ext cx="27446" cy="1337737"/>
            </a:xfrm>
            <a:custGeom>
              <a:rect b="b" l="l" r="r" t="t"/>
              <a:pathLst>
                <a:path extrusionOk="0" h="59854" w="1228">
                  <a:moveTo>
                    <a:pt x="1" y="1"/>
                  </a:moveTo>
                  <a:lnTo>
                    <a:pt x="1" y="59853"/>
                  </a:lnTo>
                  <a:lnTo>
                    <a:pt x="1227" y="59853"/>
                  </a:lnTo>
                  <a:lnTo>
                    <a:pt x="122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24"/>
            <p:cNvSpPr/>
            <p:nvPr/>
          </p:nvSpPr>
          <p:spPr>
            <a:xfrm rot="-5400000">
              <a:off x="-2103242" y="743598"/>
              <a:ext cx="27423" cy="1337737"/>
            </a:xfrm>
            <a:custGeom>
              <a:rect b="b" l="l" r="r" t="t"/>
              <a:pathLst>
                <a:path extrusionOk="0" h="59854" w="1227">
                  <a:moveTo>
                    <a:pt x="0" y="1"/>
                  </a:moveTo>
                  <a:lnTo>
                    <a:pt x="0" y="59853"/>
                  </a:lnTo>
                  <a:lnTo>
                    <a:pt x="1227" y="59853"/>
                  </a:lnTo>
                  <a:lnTo>
                    <a:pt x="122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24"/>
            <p:cNvSpPr/>
            <p:nvPr/>
          </p:nvSpPr>
          <p:spPr>
            <a:xfrm rot="-5400000">
              <a:off x="-2260787" y="3067181"/>
              <a:ext cx="342491" cy="342491"/>
            </a:xfrm>
            <a:custGeom>
              <a:rect b="b" l="l" r="r" t="t"/>
              <a:pathLst>
                <a:path extrusionOk="0" h="15324" w="15324">
                  <a:moveTo>
                    <a:pt x="7656" y="1227"/>
                  </a:moveTo>
                  <a:cubicBezTo>
                    <a:pt x="7870" y="1227"/>
                    <a:pt x="8073" y="1227"/>
                    <a:pt x="8275" y="1251"/>
                  </a:cubicBezTo>
                  <a:cubicBezTo>
                    <a:pt x="11537" y="1560"/>
                    <a:pt x="14097" y="4311"/>
                    <a:pt x="14097" y="7656"/>
                  </a:cubicBezTo>
                  <a:cubicBezTo>
                    <a:pt x="14097" y="11014"/>
                    <a:pt x="11537" y="13764"/>
                    <a:pt x="8275" y="14074"/>
                  </a:cubicBezTo>
                  <a:cubicBezTo>
                    <a:pt x="8073" y="14097"/>
                    <a:pt x="7870" y="14097"/>
                    <a:pt x="7656" y="14097"/>
                  </a:cubicBezTo>
                  <a:cubicBezTo>
                    <a:pt x="7453" y="14097"/>
                    <a:pt x="7251" y="14097"/>
                    <a:pt x="7049" y="14074"/>
                  </a:cubicBezTo>
                  <a:cubicBezTo>
                    <a:pt x="3786" y="13764"/>
                    <a:pt x="1215" y="11014"/>
                    <a:pt x="1215" y="7656"/>
                  </a:cubicBezTo>
                  <a:cubicBezTo>
                    <a:pt x="1215" y="4311"/>
                    <a:pt x="3786" y="1560"/>
                    <a:pt x="7049" y="1251"/>
                  </a:cubicBezTo>
                  <a:cubicBezTo>
                    <a:pt x="7251" y="1227"/>
                    <a:pt x="7453" y="1227"/>
                    <a:pt x="7656" y="1227"/>
                  </a:cubicBezTo>
                  <a:close/>
                  <a:moveTo>
                    <a:pt x="7656" y="1"/>
                  </a:moveTo>
                  <a:cubicBezTo>
                    <a:pt x="6477" y="1"/>
                    <a:pt x="5346" y="274"/>
                    <a:pt x="4346" y="751"/>
                  </a:cubicBezTo>
                  <a:cubicBezTo>
                    <a:pt x="1774" y="1989"/>
                    <a:pt x="0" y="4620"/>
                    <a:pt x="0" y="7656"/>
                  </a:cubicBezTo>
                  <a:cubicBezTo>
                    <a:pt x="0" y="10704"/>
                    <a:pt x="1774" y="13335"/>
                    <a:pt x="4346" y="14574"/>
                  </a:cubicBezTo>
                  <a:cubicBezTo>
                    <a:pt x="5346" y="15050"/>
                    <a:pt x="6477" y="15324"/>
                    <a:pt x="7656" y="15324"/>
                  </a:cubicBezTo>
                  <a:lnTo>
                    <a:pt x="7704" y="15324"/>
                  </a:lnTo>
                  <a:cubicBezTo>
                    <a:pt x="11906" y="15300"/>
                    <a:pt x="15324" y="11871"/>
                    <a:pt x="15324" y="7656"/>
                  </a:cubicBezTo>
                  <a:cubicBezTo>
                    <a:pt x="15324" y="3453"/>
                    <a:pt x="11918" y="36"/>
                    <a:pt x="77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24"/>
            <p:cNvSpPr/>
            <p:nvPr/>
          </p:nvSpPr>
          <p:spPr>
            <a:xfrm rot="-5400000">
              <a:off x="-2260798" y="2319982"/>
              <a:ext cx="342514" cy="342491"/>
            </a:xfrm>
            <a:custGeom>
              <a:rect b="b" l="l" r="r" t="t"/>
              <a:pathLst>
                <a:path extrusionOk="0" h="15324" w="15325">
                  <a:moveTo>
                    <a:pt x="7657" y="1227"/>
                  </a:moveTo>
                  <a:cubicBezTo>
                    <a:pt x="7859" y="1227"/>
                    <a:pt x="8073" y="1227"/>
                    <a:pt x="8264" y="1251"/>
                  </a:cubicBezTo>
                  <a:cubicBezTo>
                    <a:pt x="11538" y="1560"/>
                    <a:pt x="14098" y="4311"/>
                    <a:pt x="14098" y="7656"/>
                  </a:cubicBezTo>
                  <a:cubicBezTo>
                    <a:pt x="14098" y="11014"/>
                    <a:pt x="11538" y="13764"/>
                    <a:pt x="8264" y="14074"/>
                  </a:cubicBezTo>
                  <a:cubicBezTo>
                    <a:pt x="8073" y="14097"/>
                    <a:pt x="7859" y="14097"/>
                    <a:pt x="7657" y="14097"/>
                  </a:cubicBezTo>
                  <a:cubicBezTo>
                    <a:pt x="7454" y="14097"/>
                    <a:pt x="7252" y="14097"/>
                    <a:pt x="7049" y="14074"/>
                  </a:cubicBezTo>
                  <a:cubicBezTo>
                    <a:pt x="3787" y="13764"/>
                    <a:pt x="1215" y="11014"/>
                    <a:pt x="1215" y="7656"/>
                  </a:cubicBezTo>
                  <a:cubicBezTo>
                    <a:pt x="1215" y="4311"/>
                    <a:pt x="3787" y="1560"/>
                    <a:pt x="7049" y="1251"/>
                  </a:cubicBezTo>
                  <a:cubicBezTo>
                    <a:pt x="7252" y="1227"/>
                    <a:pt x="7454" y="1227"/>
                    <a:pt x="7657" y="1227"/>
                  </a:cubicBezTo>
                  <a:close/>
                  <a:moveTo>
                    <a:pt x="7657" y="1"/>
                  </a:moveTo>
                  <a:cubicBezTo>
                    <a:pt x="7454" y="1"/>
                    <a:pt x="7252" y="12"/>
                    <a:pt x="7049" y="24"/>
                  </a:cubicBezTo>
                  <a:cubicBezTo>
                    <a:pt x="3108" y="334"/>
                    <a:pt x="1" y="3644"/>
                    <a:pt x="1" y="7656"/>
                  </a:cubicBezTo>
                  <a:cubicBezTo>
                    <a:pt x="1" y="11681"/>
                    <a:pt x="3108" y="14990"/>
                    <a:pt x="7049" y="15300"/>
                  </a:cubicBezTo>
                  <a:cubicBezTo>
                    <a:pt x="7252" y="15312"/>
                    <a:pt x="7454" y="15324"/>
                    <a:pt x="7657" y="15324"/>
                  </a:cubicBezTo>
                  <a:cubicBezTo>
                    <a:pt x="7859" y="15324"/>
                    <a:pt x="8073" y="15312"/>
                    <a:pt x="8264" y="15300"/>
                  </a:cubicBezTo>
                  <a:cubicBezTo>
                    <a:pt x="11419" y="15050"/>
                    <a:pt x="14038" y="12883"/>
                    <a:pt x="14967" y="9966"/>
                  </a:cubicBezTo>
                  <a:cubicBezTo>
                    <a:pt x="15074" y="9609"/>
                    <a:pt x="15169" y="9240"/>
                    <a:pt x="15229" y="8847"/>
                  </a:cubicBezTo>
                  <a:cubicBezTo>
                    <a:pt x="15289" y="8466"/>
                    <a:pt x="15324" y="8061"/>
                    <a:pt x="15324" y="7656"/>
                  </a:cubicBezTo>
                  <a:cubicBezTo>
                    <a:pt x="15324" y="7251"/>
                    <a:pt x="15289" y="6858"/>
                    <a:pt x="15229" y="6466"/>
                  </a:cubicBezTo>
                  <a:cubicBezTo>
                    <a:pt x="14681" y="3001"/>
                    <a:pt x="11812" y="310"/>
                    <a:pt x="8264" y="24"/>
                  </a:cubicBezTo>
                  <a:cubicBezTo>
                    <a:pt x="8073" y="12"/>
                    <a:pt x="7859" y="1"/>
                    <a:pt x="76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24"/>
            <p:cNvSpPr/>
            <p:nvPr/>
          </p:nvSpPr>
          <p:spPr>
            <a:xfrm rot="-5400000">
              <a:off x="-2260787" y="1572783"/>
              <a:ext cx="342491" cy="342491"/>
            </a:xfrm>
            <a:custGeom>
              <a:rect b="b" l="l" r="r" t="t"/>
              <a:pathLst>
                <a:path extrusionOk="0" h="15324" w="15324">
                  <a:moveTo>
                    <a:pt x="7656" y="1227"/>
                  </a:moveTo>
                  <a:cubicBezTo>
                    <a:pt x="7859" y="1227"/>
                    <a:pt x="8061" y="1227"/>
                    <a:pt x="8264" y="1251"/>
                  </a:cubicBezTo>
                  <a:cubicBezTo>
                    <a:pt x="10109" y="1429"/>
                    <a:pt x="11728" y="2370"/>
                    <a:pt x="12788" y="3775"/>
                  </a:cubicBezTo>
                  <a:cubicBezTo>
                    <a:pt x="13610" y="4858"/>
                    <a:pt x="14098" y="6204"/>
                    <a:pt x="14098" y="7656"/>
                  </a:cubicBezTo>
                  <a:cubicBezTo>
                    <a:pt x="14098" y="8597"/>
                    <a:pt x="13895" y="9490"/>
                    <a:pt x="13538" y="10299"/>
                  </a:cubicBezTo>
                  <a:cubicBezTo>
                    <a:pt x="12609" y="12359"/>
                    <a:pt x="10621" y="13847"/>
                    <a:pt x="8264" y="14074"/>
                  </a:cubicBezTo>
                  <a:cubicBezTo>
                    <a:pt x="8061" y="14097"/>
                    <a:pt x="7859" y="14097"/>
                    <a:pt x="7656" y="14097"/>
                  </a:cubicBezTo>
                  <a:cubicBezTo>
                    <a:pt x="7454" y="14097"/>
                    <a:pt x="7252" y="14097"/>
                    <a:pt x="7049" y="14074"/>
                  </a:cubicBezTo>
                  <a:cubicBezTo>
                    <a:pt x="3775" y="13764"/>
                    <a:pt x="1215" y="11014"/>
                    <a:pt x="1215" y="7656"/>
                  </a:cubicBezTo>
                  <a:cubicBezTo>
                    <a:pt x="1215" y="7466"/>
                    <a:pt x="1227" y="7275"/>
                    <a:pt x="1239" y="7085"/>
                  </a:cubicBezTo>
                  <a:cubicBezTo>
                    <a:pt x="1263" y="6894"/>
                    <a:pt x="1287" y="6716"/>
                    <a:pt x="1322" y="6525"/>
                  </a:cubicBezTo>
                  <a:cubicBezTo>
                    <a:pt x="1822" y="3715"/>
                    <a:pt x="4156" y="1525"/>
                    <a:pt x="7049" y="1251"/>
                  </a:cubicBezTo>
                  <a:cubicBezTo>
                    <a:pt x="7252" y="1227"/>
                    <a:pt x="7454" y="1227"/>
                    <a:pt x="7656" y="1227"/>
                  </a:cubicBezTo>
                  <a:close/>
                  <a:moveTo>
                    <a:pt x="7597" y="1"/>
                  </a:moveTo>
                  <a:cubicBezTo>
                    <a:pt x="3823" y="24"/>
                    <a:pt x="679" y="2810"/>
                    <a:pt x="96" y="6430"/>
                  </a:cubicBezTo>
                  <a:cubicBezTo>
                    <a:pt x="60" y="6680"/>
                    <a:pt x="24" y="6930"/>
                    <a:pt x="13" y="7192"/>
                  </a:cubicBezTo>
                  <a:cubicBezTo>
                    <a:pt x="1" y="7347"/>
                    <a:pt x="1" y="7501"/>
                    <a:pt x="1" y="7656"/>
                  </a:cubicBezTo>
                  <a:cubicBezTo>
                    <a:pt x="1" y="11871"/>
                    <a:pt x="3406" y="15300"/>
                    <a:pt x="7621" y="15324"/>
                  </a:cubicBezTo>
                  <a:lnTo>
                    <a:pt x="7656" y="15324"/>
                  </a:lnTo>
                  <a:cubicBezTo>
                    <a:pt x="8847" y="15324"/>
                    <a:pt x="9966" y="15050"/>
                    <a:pt x="10978" y="14574"/>
                  </a:cubicBezTo>
                  <a:cubicBezTo>
                    <a:pt x="12538" y="13812"/>
                    <a:pt x="13800" y="12550"/>
                    <a:pt x="14562" y="10990"/>
                  </a:cubicBezTo>
                  <a:cubicBezTo>
                    <a:pt x="15050" y="9990"/>
                    <a:pt x="15324" y="8859"/>
                    <a:pt x="15324" y="7656"/>
                  </a:cubicBezTo>
                  <a:cubicBezTo>
                    <a:pt x="15324" y="5966"/>
                    <a:pt x="14764" y="4394"/>
                    <a:pt x="13824" y="3120"/>
                  </a:cubicBezTo>
                  <a:cubicBezTo>
                    <a:pt x="13086" y="2120"/>
                    <a:pt x="12109" y="1298"/>
                    <a:pt x="10966" y="751"/>
                  </a:cubicBezTo>
                  <a:cubicBezTo>
                    <a:pt x="9966" y="274"/>
                    <a:pt x="8847" y="1"/>
                    <a:pt x="76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24"/>
            <p:cNvSpPr/>
            <p:nvPr/>
          </p:nvSpPr>
          <p:spPr>
            <a:xfrm rot="-5400000">
              <a:off x="-2151688" y="1241222"/>
              <a:ext cx="124311" cy="124288"/>
            </a:xfrm>
            <a:custGeom>
              <a:rect b="b" l="l" r="r" t="t"/>
              <a:pathLst>
                <a:path extrusionOk="0" h="5561" w="5562">
                  <a:moveTo>
                    <a:pt x="2775" y="1226"/>
                  </a:moveTo>
                  <a:cubicBezTo>
                    <a:pt x="3644" y="1226"/>
                    <a:pt x="4335" y="1917"/>
                    <a:pt x="4335" y="2774"/>
                  </a:cubicBezTo>
                  <a:cubicBezTo>
                    <a:pt x="4335" y="3643"/>
                    <a:pt x="3644" y="4346"/>
                    <a:pt x="2775" y="4346"/>
                  </a:cubicBezTo>
                  <a:cubicBezTo>
                    <a:pt x="1918" y="4346"/>
                    <a:pt x="1215" y="3643"/>
                    <a:pt x="1215" y="2774"/>
                  </a:cubicBezTo>
                  <a:cubicBezTo>
                    <a:pt x="1215" y="1917"/>
                    <a:pt x="1918" y="1226"/>
                    <a:pt x="2775" y="1226"/>
                  </a:cubicBezTo>
                  <a:close/>
                  <a:moveTo>
                    <a:pt x="2775" y="0"/>
                  </a:moveTo>
                  <a:cubicBezTo>
                    <a:pt x="1251" y="0"/>
                    <a:pt x="1" y="1250"/>
                    <a:pt x="1" y="2774"/>
                  </a:cubicBezTo>
                  <a:cubicBezTo>
                    <a:pt x="1" y="4310"/>
                    <a:pt x="1251" y="5560"/>
                    <a:pt x="2775" y="5560"/>
                  </a:cubicBezTo>
                  <a:cubicBezTo>
                    <a:pt x="3359" y="5560"/>
                    <a:pt x="3894" y="5382"/>
                    <a:pt x="4335" y="5084"/>
                  </a:cubicBezTo>
                  <a:cubicBezTo>
                    <a:pt x="5073" y="4584"/>
                    <a:pt x="5561" y="3739"/>
                    <a:pt x="5561" y="2774"/>
                  </a:cubicBezTo>
                  <a:cubicBezTo>
                    <a:pt x="5561" y="1822"/>
                    <a:pt x="5073" y="976"/>
                    <a:pt x="4335" y="476"/>
                  </a:cubicBezTo>
                  <a:cubicBezTo>
                    <a:pt x="3894" y="179"/>
                    <a:pt x="3359" y="0"/>
                    <a:pt x="27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24"/>
            <p:cNvSpPr/>
            <p:nvPr/>
          </p:nvSpPr>
          <p:spPr>
            <a:xfrm rot="-5400000">
              <a:off x="-2373731" y="1223780"/>
              <a:ext cx="568405" cy="499500"/>
            </a:xfrm>
            <a:custGeom>
              <a:rect b="b" l="l" r="r" t="t"/>
              <a:pathLst>
                <a:path extrusionOk="0" h="22349" w="25432">
                  <a:moveTo>
                    <a:pt x="25253" y="0"/>
                  </a:moveTo>
                  <a:lnTo>
                    <a:pt x="0" y="3596"/>
                  </a:lnTo>
                  <a:lnTo>
                    <a:pt x="0" y="18752"/>
                  </a:lnTo>
                  <a:lnTo>
                    <a:pt x="25253" y="22348"/>
                  </a:lnTo>
                  <a:lnTo>
                    <a:pt x="25432" y="21146"/>
                  </a:lnTo>
                  <a:lnTo>
                    <a:pt x="1215" y="17693"/>
                  </a:lnTo>
                  <a:lnTo>
                    <a:pt x="1215" y="4656"/>
                  </a:lnTo>
                  <a:lnTo>
                    <a:pt x="25432" y="1203"/>
                  </a:lnTo>
                  <a:lnTo>
                    <a:pt x="2525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24"/>
            <p:cNvSpPr/>
            <p:nvPr/>
          </p:nvSpPr>
          <p:spPr>
            <a:xfrm rot="-5400000">
              <a:off x="-2373731" y="3259170"/>
              <a:ext cx="568405" cy="499500"/>
            </a:xfrm>
            <a:custGeom>
              <a:rect b="b" l="l" r="r" t="t"/>
              <a:pathLst>
                <a:path extrusionOk="0" h="22349" w="25432">
                  <a:moveTo>
                    <a:pt x="167" y="0"/>
                  </a:moveTo>
                  <a:lnTo>
                    <a:pt x="0" y="1203"/>
                  </a:lnTo>
                  <a:lnTo>
                    <a:pt x="24206" y="4656"/>
                  </a:lnTo>
                  <a:lnTo>
                    <a:pt x="24206" y="17693"/>
                  </a:lnTo>
                  <a:lnTo>
                    <a:pt x="0" y="21146"/>
                  </a:lnTo>
                  <a:lnTo>
                    <a:pt x="167" y="22348"/>
                  </a:lnTo>
                  <a:lnTo>
                    <a:pt x="25432" y="18752"/>
                  </a:lnTo>
                  <a:lnTo>
                    <a:pt x="25432" y="3596"/>
                  </a:lnTo>
                  <a:lnTo>
                    <a:pt x="16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24"/>
            <p:cNvSpPr/>
            <p:nvPr/>
          </p:nvSpPr>
          <p:spPr>
            <a:xfrm rot="-5400000">
              <a:off x="-2096980" y="1682273"/>
              <a:ext cx="27155" cy="1618185"/>
            </a:xfrm>
            <a:custGeom>
              <a:rect b="b" l="l" r="r" t="t"/>
              <a:pathLst>
                <a:path extrusionOk="0" h="72402" w="1215">
                  <a:moveTo>
                    <a:pt x="0" y="0"/>
                  </a:moveTo>
                  <a:lnTo>
                    <a:pt x="0" y="72402"/>
                  </a:lnTo>
                  <a:lnTo>
                    <a:pt x="1215" y="72402"/>
                  </a:lnTo>
                  <a:lnTo>
                    <a:pt x="12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24"/>
            <p:cNvSpPr/>
            <p:nvPr/>
          </p:nvSpPr>
          <p:spPr>
            <a:xfrm rot="-5400000">
              <a:off x="-2104328" y="1160586"/>
              <a:ext cx="27446" cy="188701"/>
            </a:xfrm>
            <a:custGeom>
              <a:rect b="b" l="l" r="r" t="t"/>
              <a:pathLst>
                <a:path extrusionOk="0" h="8443" w="1228">
                  <a:moveTo>
                    <a:pt x="1" y="1"/>
                  </a:moveTo>
                  <a:lnTo>
                    <a:pt x="1" y="8442"/>
                  </a:lnTo>
                  <a:lnTo>
                    <a:pt x="1227" y="8442"/>
                  </a:lnTo>
                  <a:lnTo>
                    <a:pt x="122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24"/>
            <p:cNvSpPr/>
            <p:nvPr/>
          </p:nvSpPr>
          <p:spPr>
            <a:xfrm rot="-5400000">
              <a:off x="-2151677" y="3631309"/>
              <a:ext cx="124288" cy="124288"/>
            </a:xfrm>
            <a:custGeom>
              <a:rect b="b" l="l" r="r" t="t"/>
              <a:pathLst>
                <a:path extrusionOk="0" h="5561" w="5561">
                  <a:moveTo>
                    <a:pt x="2786" y="1226"/>
                  </a:moveTo>
                  <a:cubicBezTo>
                    <a:pt x="3167" y="1226"/>
                    <a:pt x="3512" y="1357"/>
                    <a:pt x="3786" y="1584"/>
                  </a:cubicBezTo>
                  <a:cubicBezTo>
                    <a:pt x="3929" y="1715"/>
                    <a:pt x="4060" y="1869"/>
                    <a:pt x="4155" y="2036"/>
                  </a:cubicBezTo>
                  <a:cubicBezTo>
                    <a:pt x="4203" y="2119"/>
                    <a:pt x="4239" y="2215"/>
                    <a:pt x="4262" y="2310"/>
                  </a:cubicBezTo>
                  <a:cubicBezTo>
                    <a:pt x="4310" y="2453"/>
                    <a:pt x="4346" y="2619"/>
                    <a:pt x="4346" y="2774"/>
                  </a:cubicBezTo>
                  <a:cubicBezTo>
                    <a:pt x="4346" y="3643"/>
                    <a:pt x="3643" y="4346"/>
                    <a:pt x="2786" y="4346"/>
                  </a:cubicBezTo>
                  <a:cubicBezTo>
                    <a:pt x="2429" y="4346"/>
                    <a:pt x="2096" y="4215"/>
                    <a:pt x="1834" y="4012"/>
                  </a:cubicBezTo>
                  <a:cubicBezTo>
                    <a:pt x="1465" y="3727"/>
                    <a:pt x="1226" y="3286"/>
                    <a:pt x="1226" y="2774"/>
                  </a:cubicBezTo>
                  <a:cubicBezTo>
                    <a:pt x="1226" y="2560"/>
                    <a:pt x="1262" y="2357"/>
                    <a:pt x="1345" y="2179"/>
                  </a:cubicBezTo>
                  <a:cubicBezTo>
                    <a:pt x="1429" y="1976"/>
                    <a:pt x="1560" y="1798"/>
                    <a:pt x="1703" y="1655"/>
                  </a:cubicBezTo>
                  <a:cubicBezTo>
                    <a:pt x="1988" y="1381"/>
                    <a:pt x="2369" y="1226"/>
                    <a:pt x="2786" y="1226"/>
                  </a:cubicBezTo>
                  <a:close/>
                  <a:moveTo>
                    <a:pt x="2786" y="0"/>
                  </a:moveTo>
                  <a:cubicBezTo>
                    <a:pt x="2405" y="0"/>
                    <a:pt x="2036" y="83"/>
                    <a:pt x="1703" y="214"/>
                  </a:cubicBezTo>
                  <a:cubicBezTo>
                    <a:pt x="1536" y="286"/>
                    <a:pt x="1369" y="381"/>
                    <a:pt x="1226" y="476"/>
                  </a:cubicBezTo>
                  <a:cubicBezTo>
                    <a:pt x="631" y="881"/>
                    <a:pt x="202" y="1512"/>
                    <a:pt x="60" y="2250"/>
                  </a:cubicBezTo>
                  <a:cubicBezTo>
                    <a:pt x="24" y="2417"/>
                    <a:pt x="0" y="2596"/>
                    <a:pt x="0" y="2774"/>
                  </a:cubicBezTo>
                  <a:cubicBezTo>
                    <a:pt x="0" y="3739"/>
                    <a:pt x="488" y="4572"/>
                    <a:pt x="1226" y="5084"/>
                  </a:cubicBezTo>
                  <a:cubicBezTo>
                    <a:pt x="1405" y="5203"/>
                    <a:pt x="1607" y="5310"/>
                    <a:pt x="1834" y="5394"/>
                  </a:cubicBezTo>
                  <a:cubicBezTo>
                    <a:pt x="2131" y="5501"/>
                    <a:pt x="2453" y="5560"/>
                    <a:pt x="2786" y="5560"/>
                  </a:cubicBezTo>
                  <a:cubicBezTo>
                    <a:pt x="4310" y="5560"/>
                    <a:pt x="5560" y="4310"/>
                    <a:pt x="5560" y="2774"/>
                  </a:cubicBezTo>
                  <a:cubicBezTo>
                    <a:pt x="5560" y="2691"/>
                    <a:pt x="5560" y="2596"/>
                    <a:pt x="5548" y="2500"/>
                  </a:cubicBezTo>
                  <a:cubicBezTo>
                    <a:pt x="5536" y="2405"/>
                    <a:pt x="5525" y="2322"/>
                    <a:pt x="5513" y="2238"/>
                  </a:cubicBezTo>
                  <a:cubicBezTo>
                    <a:pt x="5453" y="1941"/>
                    <a:pt x="5346" y="1655"/>
                    <a:pt x="5191" y="1405"/>
                  </a:cubicBezTo>
                  <a:cubicBezTo>
                    <a:pt x="4715" y="572"/>
                    <a:pt x="3822" y="0"/>
                    <a:pt x="27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24"/>
            <p:cNvSpPr/>
            <p:nvPr/>
          </p:nvSpPr>
          <p:spPr>
            <a:xfrm rot="-5400000">
              <a:off x="-2104316" y="3647535"/>
              <a:ext cx="27423" cy="188701"/>
            </a:xfrm>
            <a:custGeom>
              <a:rect b="b" l="l" r="r" t="t"/>
              <a:pathLst>
                <a:path extrusionOk="0" h="8443" w="1227">
                  <a:moveTo>
                    <a:pt x="0" y="1"/>
                  </a:moveTo>
                  <a:lnTo>
                    <a:pt x="0" y="8442"/>
                  </a:lnTo>
                  <a:lnTo>
                    <a:pt x="1226" y="8442"/>
                  </a:lnTo>
                  <a:lnTo>
                    <a:pt x="12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24"/>
            <p:cNvSpPr/>
            <p:nvPr/>
          </p:nvSpPr>
          <p:spPr>
            <a:xfrm rot="-5400000">
              <a:off x="-3413931" y="1667067"/>
              <a:ext cx="2645637" cy="1648536"/>
            </a:xfrm>
            <a:custGeom>
              <a:rect b="b" l="l" r="r" t="t"/>
              <a:pathLst>
                <a:path extrusionOk="0" h="73760" w="118373">
                  <a:moveTo>
                    <a:pt x="116337" y="2036"/>
                  </a:moveTo>
                  <a:lnTo>
                    <a:pt x="116337" y="71735"/>
                  </a:lnTo>
                  <a:lnTo>
                    <a:pt x="2037" y="71735"/>
                  </a:lnTo>
                  <a:lnTo>
                    <a:pt x="2037" y="2036"/>
                  </a:lnTo>
                  <a:close/>
                  <a:moveTo>
                    <a:pt x="1" y="0"/>
                  </a:moveTo>
                  <a:lnTo>
                    <a:pt x="1" y="73759"/>
                  </a:lnTo>
                  <a:lnTo>
                    <a:pt x="118373" y="73759"/>
                  </a:lnTo>
                  <a:lnTo>
                    <a:pt x="1183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5" name="Google Shape;265;p24"/>
          <p:cNvSpPr txBox="1"/>
          <p:nvPr>
            <p:ph idx="1" type="subTitle"/>
          </p:nvPr>
        </p:nvSpPr>
        <p:spPr>
          <a:xfrm>
            <a:off x="713225" y="3672150"/>
            <a:ext cx="4297200" cy="844500"/>
          </a:xfrm>
          <a:prstGeom prst="rect">
            <a:avLst/>
          </a:prstGeom>
        </p:spPr>
        <p:txBody>
          <a:bodyPr anchorCtr="0" anchor="ctr" bIns="91425" lIns="182875" spcFirstLastPara="1" rIns="91425" wrap="square" tIns="91425">
            <a:noAutofit/>
          </a:bodyPr>
          <a:lstStyle/>
          <a:p>
            <a:pPr indent="0" lvl="0" marL="0" rtl="0" algn="l">
              <a:spcBef>
                <a:spcPts val="0"/>
              </a:spcBef>
              <a:spcAft>
                <a:spcPts val="0"/>
              </a:spcAft>
              <a:buNone/>
            </a:pPr>
            <a:r>
              <a:rPr lang="en"/>
              <a:t>Presented By: Yilin Gong, Songyao Hou, </a:t>
            </a:r>
            <a:endParaRPr/>
          </a:p>
          <a:p>
            <a:pPr indent="0" lvl="0" marL="0" rtl="0" algn="l">
              <a:spcBef>
                <a:spcPts val="0"/>
              </a:spcBef>
              <a:spcAft>
                <a:spcPts val="0"/>
              </a:spcAft>
              <a:buNone/>
            </a:pPr>
            <a:r>
              <a:rPr lang="en"/>
              <a:t>Yulin Li and William DeForest</a:t>
            </a:r>
            <a:endParaRPr/>
          </a:p>
        </p:txBody>
      </p:sp>
      <p:grpSp>
        <p:nvGrpSpPr>
          <p:cNvPr id="266" name="Google Shape;266;p24"/>
          <p:cNvGrpSpPr/>
          <p:nvPr/>
        </p:nvGrpSpPr>
        <p:grpSpPr>
          <a:xfrm>
            <a:off x="6126844" y="2239198"/>
            <a:ext cx="1609344" cy="4183443"/>
            <a:chOff x="1975175" y="2006265"/>
            <a:chExt cx="573823" cy="1491636"/>
          </a:xfrm>
        </p:grpSpPr>
        <p:sp>
          <p:nvSpPr>
            <p:cNvPr id="267" name="Google Shape;267;p24"/>
            <p:cNvSpPr/>
            <p:nvPr/>
          </p:nvSpPr>
          <p:spPr>
            <a:xfrm>
              <a:off x="1975175" y="2006265"/>
              <a:ext cx="573823" cy="1491636"/>
            </a:xfrm>
            <a:custGeom>
              <a:rect b="b" l="l" r="r" t="t"/>
              <a:pathLst>
                <a:path extrusionOk="0" h="124980" w="48079">
                  <a:moveTo>
                    <a:pt x="29807" y="0"/>
                  </a:moveTo>
                  <a:cubicBezTo>
                    <a:pt x="29622" y="0"/>
                    <a:pt x="29339" y="84"/>
                    <a:pt x="29100" y="511"/>
                  </a:cubicBezTo>
                  <a:cubicBezTo>
                    <a:pt x="28707" y="1226"/>
                    <a:pt x="18051" y="18978"/>
                    <a:pt x="13705" y="33992"/>
                  </a:cubicBezTo>
                  <a:cubicBezTo>
                    <a:pt x="13705" y="33992"/>
                    <a:pt x="12885" y="36729"/>
                    <a:pt x="11768" y="36729"/>
                  </a:cubicBezTo>
                  <a:cubicBezTo>
                    <a:pt x="11727" y="36729"/>
                    <a:pt x="11686" y="36726"/>
                    <a:pt x="11645" y="36718"/>
                  </a:cubicBezTo>
                  <a:cubicBezTo>
                    <a:pt x="10466" y="36492"/>
                    <a:pt x="9371" y="36694"/>
                    <a:pt x="8728" y="34325"/>
                  </a:cubicBezTo>
                  <a:cubicBezTo>
                    <a:pt x="8121" y="32027"/>
                    <a:pt x="9883" y="28289"/>
                    <a:pt x="2608" y="25110"/>
                  </a:cubicBezTo>
                  <a:cubicBezTo>
                    <a:pt x="2464" y="25045"/>
                    <a:pt x="2310" y="25014"/>
                    <a:pt x="2155" y="25014"/>
                  </a:cubicBezTo>
                  <a:cubicBezTo>
                    <a:pt x="1940" y="25014"/>
                    <a:pt x="1724" y="25075"/>
                    <a:pt x="1537" y="25193"/>
                  </a:cubicBezTo>
                  <a:lnTo>
                    <a:pt x="644" y="25765"/>
                  </a:lnTo>
                  <a:cubicBezTo>
                    <a:pt x="179" y="26062"/>
                    <a:pt x="1" y="26658"/>
                    <a:pt x="215" y="27169"/>
                  </a:cubicBezTo>
                  <a:cubicBezTo>
                    <a:pt x="251" y="27277"/>
                    <a:pt x="310" y="27384"/>
                    <a:pt x="370" y="27515"/>
                  </a:cubicBezTo>
                  <a:cubicBezTo>
                    <a:pt x="834" y="28479"/>
                    <a:pt x="7347" y="49625"/>
                    <a:pt x="7621" y="50220"/>
                  </a:cubicBezTo>
                  <a:cubicBezTo>
                    <a:pt x="7895" y="50815"/>
                    <a:pt x="15634" y="57233"/>
                    <a:pt x="15634" y="57233"/>
                  </a:cubicBezTo>
                  <a:lnTo>
                    <a:pt x="15491" y="58864"/>
                  </a:lnTo>
                  <a:cubicBezTo>
                    <a:pt x="14979" y="59019"/>
                    <a:pt x="14598" y="59495"/>
                    <a:pt x="14598" y="60054"/>
                  </a:cubicBezTo>
                  <a:lnTo>
                    <a:pt x="12633" y="77961"/>
                  </a:lnTo>
                  <a:cubicBezTo>
                    <a:pt x="12633" y="78557"/>
                    <a:pt x="13062" y="79057"/>
                    <a:pt x="13621" y="79176"/>
                  </a:cubicBezTo>
                  <a:lnTo>
                    <a:pt x="10943" y="108275"/>
                  </a:lnTo>
                  <a:lnTo>
                    <a:pt x="48078" y="124979"/>
                  </a:lnTo>
                  <a:cubicBezTo>
                    <a:pt x="48078" y="124979"/>
                    <a:pt x="42839" y="101441"/>
                    <a:pt x="39077" y="78533"/>
                  </a:cubicBezTo>
                  <a:cubicBezTo>
                    <a:pt x="39565" y="78366"/>
                    <a:pt x="39922" y="77902"/>
                    <a:pt x="39922" y="77354"/>
                  </a:cubicBezTo>
                  <a:lnTo>
                    <a:pt x="37446" y="60054"/>
                  </a:lnTo>
                  <a:cubicBezTo>
                    <a:pt x="37446" y="59400"/>
                    <a:pt x="36922" y="58864"/>
                    <a:pt x="36279" y="58816"/>
                  </a:cubicBezTo>
                  <a:cubicBezTo>
                    <a:pt x="35434" y="51220"/>
                    <a:pt x="35065" y="44707"/>
                    <a:pt x="35529" y="40540"/>
                  </a:cubicBezTo>
                  <a:cubicBezTo>
                    <a:pt x="35529" y="40540"/>
                    <a:pt x="35779" y="38695"/>
                    <a:pt x="36398" y="37957"/>
                  </a:cubicBezTo>
                  <a:lnTo>
                    <a:pt x="42851" y="32551"/>
                  </a:lnTo>
                  <a:cubicBezTo>
                    <a:pt x="42851" y="32551"/>
                    <a:pt x="44018" y="31527"/>
                    <a:pt x="44601" y="29813"/>
                  </a:cubicBezTo>
                  <a:cubicBezTo>
                    <a:pt x="45066" y="28491"/>
                    <a:pt x="46137" y="25038"/>
                    <a:pt x="46602" y="23574"/>
                  </a:cubicBezTo>
                  <a:cubicBezTo>
                    <a:pt x="46721" y="23193"/>
                    <a:pt x="46530" y="22776"/>
                    <a:pt x="46161" y="22609"/>
                  </a:cubicBezTo>
                  <a:lnTo>
                    <a:pt x="44351" y="21800"/>
                  </a:lnTo>
                  <a:cubicBezTo>
                    <a:pt x="44245" y="21751"/>
                    <a:pt x="44133" y="21728"/>
                    <a:pt x="44023" y="21728"/>
                  </a:cubicBezTo>
                  <a:cubicBezTo>
                    <a:pt x="43706" y="21728"/>
                    <a:pt x="43404" y="21922"/>
                    <a:pt x="43280" y="22240"/>
                  </a:cubicBezTo>
                  <a:lnTo>
                    <a:pt x="41220" y="27753"/>
                  </a:lnTo>
                  <a:lnTo>
                    <a:pt x="35696" y="32527"/>
                  </a:lnTo>
                  <a:cubicBezTo>
                    <a:pt x="35696" y="32527"/>
                    <a:pt x="34338" y="31837"/>
                    <a:pt x="35636" y="29825"/>
                  </a:cubicBezTo>
                  <a:lnTo>
                    <a:pt x="39720" y="24729"/>
                  </a:lnTo>
                  <a:cubicBezTo>
                    <a:pt x="39720" y="24729"/>
                    <a:pt x="40220" y="24169"/>
                    <a:pt x="40232" y="23181"/>
                  </a:cubicBezTo>
                  <a:lnTo>
                    <a:pt x="39958" y="6869"/>
                  </a:lnTo>
                  <a:cubicBezTo>
                    <a:pt x="39958" y="6869"/>
                    <a:pt x="39875" y="5881"/>
                    <a:pt x="38494" y="5750"/>
                  </a:cubicBezTo>
                  <a:lnTo>
                    <a:pt x="38613" y="4405"/>
                  </a:lnTo>
                  <a:cubicBezTo>
                    <a:pt x="38613" y="4405"/>
                    <a:pt x="38744" y="3726"/>
                    <a:pt x="38184" y="3548"/>
                  </a:cubicBezTo>
                  <a:cubicBezTo>
                    <a:pt x="37828" y="3432"/>
                    <a:pt x="36745" y="2854"/>
                    <a:pt x="35892" y="2854"/>
                  </a:cubicBezTo>
                  <a:cubicBezTo>
                    <a:pt x="35431" y="2854"/>
                    <a:pt x="35038" y="3023"/>
                    <a:pt x="34862" y="3524"/>
                  </a:cubicBezTo>
                  <a:cubicBezTo>
                    <a:pt x="34326" y="5036"/>
                    <a:pt x="31386" y="18264"/>
                    <a:pt x="31386" y="18264"/>
                  </a:cubicBezTo>
                  <a:cubicBezTo>
                    <a:pt x="31386" y="18264"/>
                    <a:pt x="31457" y="19133"/>
                    <a:pt x="30457" y="20335"/>
                  </a:cubicBezTo>
                  <a:cubicBezTo>
                    <a:pt x="29457" y="21538"/>
                    <a:pt x="27242" y="23883"/>
                    <a:pt x="27242" y="23883"/>
                  </a:cubicBezTo>
                  <a:cubicBezTo>
                    <a:pt x="27242" y="23883"/>
                    <a:pt x="26698" y="24704"/>
                    <a:pt x="25992" y="24704"/>
                  </a:cubicBezTo>
                  <a:cubicBezTo>
                    <a:pt x="25869" y="24704"/>
                    <a:pt x="25741" y="24680"/>
                    <a:pt x="25611" y="24622"/>
                  </a:cubicBezTo>
                  <a:cubicBezTo>
                    <a:pt x="24730" y="24229"/>
                    <a:pt x="26052" y="21300"/>
                    <a:pt x="26052" y="21300"/>
                  </a:cubicBezTo>
                  <a:lnTo>
                    <a:pt x="33041" y="2738"/>
                  </a:lnTo>
                  <a:cubicBezTo>
                    <a:pt x="33041" y="2738"/>
                    <a:pt x="33505" y="1869"/>
                    <a:pt x="32838" y="1416"/>
                  </a:cubicBezTo>
                  <a:cubicBezTo>
                    <a:pt x="32171" y="976"/>
                    <a:pt x="30004" y="35"/>
                    <a:pt x="30004" y="35"/>
                  </a:cubicBezTo>
                  <a:cubicBezTo>
                    <a:pt x="30004" y="35"/>
                    <a:pt x="29926" y="0"/>
                    <a:pt x="298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24"/>
            <p:cNvSpPr/>
            <p:nvPr/>
          </p:nvSpPr>
          <p:spPr>
            <a:xfrm>
              <a:off x="2334979" y="2074891"/>
              <a:ext cx="98344" cy="284065"/>
            </a:xfrm>
            <a:custGeom>
              <a:rect b="b" l="l" r="r" t="t"/>
              <a:pathLst>
                <a:path extrusionOk="0" fill="none" h="23801" w="8240">
                  <a:moveTo>
                    <a:pt x="8239" y="0"/>
                  </a:moveTo>
                  <a:lnTo>
                    <a:pt x="6799" y="14050"/>
                  </a:lnTo>
                  <a:cubicBezTo>
                    <a:pt x="6715" y="15085"/>
                    <a:pt x="6334" y="16074"/>
                    <a:pt x="5727" y="16907"/>
                  </a:cubicBezTo>
                  <a:cubicBezTo>
                    <a:pt x="5418" y="17324"/>
                    <a:pt x="5037" y="17824"/>
                    <a:pt x="4584" y="18348"/>
                  </a:cubicBezTo>
                  <a:cubicBezTo>
                    <a:pt x="3227" y="19931"/>
                    <a:pt x="0" y="23801"/>
                    <a:pt x="0" y="23801"/>
                  </a:cubicBezTo>
                </a:path>
              </a:pathLst>
            </a:custGeom>
            <a:noFill/>
            <a:ln cap="flat" cmpd="sng" w="77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24"/>
            <p:cNvSpPr/>
            <p:nvPr/>
          </p:nvSpPr>
          <p:spPr>
            <a:xfrm>
              <a:off x="2326589" y="2029275"/>
              <a:ext cx="41510" cy="37953"/>
            </a:xfrm>
            <a:custGeom>
              <a:rect b="b" l="l" r="r" t="t"/>
              <a:pathLst>
                <a:path extrusionOk="0" fill="none" h="3180" w="3478">
                  <a:moveTo>
                    <a:pt x="2715" y="3132"/>
                  </a:moveTo>
                  <a:cubicBezTo>
                    <a:pt x="2477" y="3179"/>
                    <a:pt x="2227" y="3155"/>
                    <a:pt x="1977" y="3048"/>
                  </a:cubicBezTo>
                  <a:lnTo>
                    <a:pt x="894" y="2560"/>
                  </a:lnTo>
                  <a:cubicBezTo>
                    <a:pt x="275" y="2274"/>
                    <a:pt x="1" y="1548"/>
                    <a:pt x="275" y="941"/>
                  </a:cubicBezTo>
                  <a:lnTo>
                    <a:pt x="298" y="893"/>
                  </a:lnTo>
                  <a:cubicBezTo>
                    <a:pt x="572" y="274"/>
                    <a:pt x="1311" y="0"/>
                    <a:pt x="1918" y="274"/>
                  </a:cubicBezTo>
                  <a:lnTo>
                    <a:pt x="3013" y="762"/>
                  </a:lnTo>
                  <a:cubicBezTo>
                    <a:pt x="3192" y="846"/>
                    <a:pt x="3358" y="977"/>
                    <a:pt x="3477" y="1131"/>
                  </a:cubicBezTo>
                </a:path>
              </a:pathLst>
            </a:custGeom>
            <a:noFill/>
            <a:ln cap="flat" cmpd="sng" w="77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24"/>
            <p:cNvSpPr/>
            <p:nvPr/>
          </p:nvSpPr>
          <p:spPr>
            <a:xfrm>
              <a:off x="2400765" y="2054279"/>
              <a:ext cx="34683" cy="36247"/>
            </a:xfrm>
            <a:custGeom>
              <a:rect b="b" l="l" r="r" t="t"/>
              <a:pathLst>
                <a:path extrusionOk="0" fill="none" h="3037" w="2906">
                  <a:moveTo>
                    <a:pt x="2596" y="3025"/>
                  </a:moveTo>
                  <a:cubicBezTo>
                    <a:pt x="2442" y="3037"/>
                    <a:pt x="2275" y="3025"/>
                    <a:pt x="2120" y="2965"/>
                  </a:cubicBezTo>
                  <a:lnTo>
                    <a:pt x="989" y="2596"/>
                  </a:lnTo>
                  <a:cubicBezTo>
                    <a:pt x="346" y="2382"/>
                    <a:pt x="1" y="1680"/>
                    <a:pt x="215" y="1037"/>
                  </a:cubicBezTo>
                  <a:lnTo>
                    <a:pt x="227" y="1001"/>
                  </a:lnTo>
                  <a:cubicBezTo>
                    <a:pt x="441" y="358"/>
                    <a:pt x="1132" y="1"/>
                    <a:pt x="1775" y="215"/>
                  </a:cubicBezTo>
                  <a:lnTo>
                    <a:pt x="2906" y="596"/>
                  </a:lnTo>
                </a:path>
              </a:pathLst>
            </a:custGeom>
            <a:noFill/>
            <a:ln cap="flat" cmpd="sng" w="77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24"/>
            <p:cNvSpPr/>
            <p:nvPr/>
          </p:nvSpPr>
          <p:spPr>
            <a:xfrm>
              <a:off x="2431032" y="2091373"/>
              <a:ext cx="21471" cy="24729"/>
            </a:xfrm>
            <a:custGeom>
              <a:rect b="b" l="l" r="r" t="t"/>
              <a:pathLst>
                <a:path extrusionOk="0" fill="none" h="2072" w="1799">
                  <a:moveTo>
                    <a:pt x="1799" y="2072"/>
                  </a:moveTo>
                  <a:cubicBezTo>
                    <a:pt x="1727" y="2072"/>
                    <a:pt x="1656" y="2072"/>
                    <a:pt x="1584" y="2048"/>
                  </a:cubicBezTo>
                  <a:lnTo>
                    <a:pt x="751" y="1846"/>
                  </a:lnTo>
                  <a:cubicBezTo>
                    <a:pt x="287" y="1727"/>
                    <a:pt x="1" y="1250"/>
                    <a:pt x="108" y="786"/>
                  </a:cubicBezTo>
                  <a:lnTo>
                    <a:pt x="120" y="750"/>
                  </a:lnTo>
                  <a:cubicBezTo>
                    <a:pt x="239" y="286"/>
                    <a:pt x="715" y="0"/>
                    <a:pt x="1180" y="107"/>
                  </a:cubicBezTo>
                  <a:lnTo>
                    <a:pt x="1727" y="250"/>
                  </a:lnTo>
                </a:path>
              </a:pathLst>
            </a:custGeom>
            <a:noFill/>
            <a:ln cap="flat" cmpd="sng" w="77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24"/>
            <p:cNvSpPr/>
            <p:nvPr/>
          </p:nvSpPr>
          <p:spPr>
            <a:xfrm>
              <a:off x="2501234" y="2281354"/>
              <a:ext cx="29145" cy="28584"/>
            </a:xfrm>
            <a:custGeom>
              <a:rect b="b" l="l" r="r" t="t"/>
              <a:pathLst>
                <a:path extrusionOk="0" fill="none" h="2395" w="2442">
                  <a:moveTo>
                    <a:pt x="1929" y="2394"/>
                  </a:moveTo>
                  <a:cubicBezTo>
                    <a:pt x="1787" y="2394"/>
                    <a:pt x="1644" y="2370"/>
                    <a:pt x="1501" y="2311"/>
                  </a:cubicBezTo>
                  <a:lnTo>
                    <a:pt x="679" y="1942"/>
                  </a:lnTo>
                  <a:cubicBezTo>
                    <a:pt x="203" y="1727"/>
                    <a:pt x="1" y="1180"/>
                    <a:pt x="203" y="703"/>
                  </a:cubicBezTo>
                  <a:lnTo>
                    <a:pt x="227" y="680"/>
                  </a:lnTo>
                  <a:cubicBezTo>
                    <a:pt x="429" y="203"/>
                    <a:pt x="989" y="1"/>
                    <a:pt x="1453" y="203"/>
                  </a:cubicBezTo>
                  <a:lnTo>
                    <a:pt x="2275" y="584"/>
                  </a:lnTo>
                  <a:cubicBezTo>
                    <a:pt x="2334" y="608"/>
                    <a:pt x="2394" y="632"/>
                    <a:pt x="2441" y="668"/>
                  </a:cubicBezTo>
                </a:path>
              </a:pathLst>
            </a:custGeom>
            <a:noFill/>
            <a:ln cap="flat" cmpd="sng" w="77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24"/>
            <p:cNvSpPr/>
            <p:nvPr/>
          </p:nvSpPr>
          <p:spPr>
            <a:xfrm>
              <a:off x="1980152" y="2325406"/>
              <a:ext cx="40221" cy="41223"/>
            </a:xfrm>
            <a:custGeom>
              <a:rect b="b" l="l" r="r" t="t"/>
              <a:pathLst>
                <a:path extrusionOk="0" fill="none" h="3454" w="3370">
                  <a:moveTo>
                    <a:pt x="0" y="906"/>
                  </a:moveTo>
                  <a:cubicBezTo>
                    <a:pt x="96" y="810"/>
                    <a:pt x="203" y="739"/>
                    <a:pt x="334" y="691"/>
                  </a:cubicBezTo>
                  <a:lnTo>
                    <a:pt x="1251" y="287"/>
                  </a:lnTo>
                  <a:cubicBezTo>
                    <a:pt x="1917" y="1"/>
                    <a:pt x="2703" y="310"/>
                    <a:pt x="2989" y="977"/>
                  </a:cubicBezTo>
                  <a:lnTo>
                    <a:pt x="3084" y="1191"/>
                  </a:lnTo>
                  <a:cubicBezTo>
                    <a:pt x="3370" y="1858"/>
                    <a:pt x="3060" y="2644"/>
                    <a:pt x="2394" y="2930"/>
                  </a:cubicBezTo>
                  <a:lnTo>
                    <a:pt x="1477" y="3335"/>
                  </a:lnTo>
                  <a:cubicBezTo>
                    <a:pt x="1274" y="3418"/>
                    <a:pt x="1060" y="3454"/>
                    <a:pt x="846" y="3430"/>
                  </a:cubicBezTo>
                </a:path>
              </a:pathLst>
            </a:custGeom>
            <a:noFill/>
            <a:ln cap="flat" cmpd="sng" w="8325">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24"/>
            <p:cNvSpPr/>
            <p:nvPr/>
          </p:nvSpPr>
          <p:spPr>
            <a:xfrm>
              <a:off x="2125950" y="2708090"/>
              <a:ext cx="325706" cy="243426"/>
            </a:xfrm>
            <a:custGeom>
              <a:rect b="b" l="l" r="r" t="t"/>
              <a:pathLst>
                <a:path extrusionOk="0" h="20396" w="27290">
                  <a:moveTo>
                    <a:pt x="3203" y="0"/>
                  </a:moveTo>
                  <a:cubicBezTo>
                    <a:pt x="2524" y="0"/>
                    <a:pt x="1965" y="560"/>
                    <a:pt x="1965" y="1250"/>
                  </a:cubicBezTo>
                  <a:lnTo>
                    <a:pt x="1536" y="5144"/>
                  </a:lnTo>
                  <a:lnTo>
                    <a:pt x="1179" y="8358"/>
                  </a:lnTo>
                  <a:lnTo>
                    <a:pt x="857" y="11264"/>
                  </a:lnTo>
                  <a:lnTo>
                    <a:pt x="512" y="14490"/>
                  </a:lnTo>
                  <a:lnTo>
                    <a:pt x="0" y="19157"/>
                  </a:lnTo>
                  <a:cubicBezTo>
                    <a:pt x="0" y="19836"/>
                    <a:pt x="560" y="20396"/>
                    <a:pt x="1238" y="20396"/>
                  </a:cubicBezTo>
                  <a:lnTo>
                    <a:pt x="26051" y="19800"/>
                  </a:lnTo>
                  <a:cubicBezTo>
                    <a:pt x="26730" y="19800"/>
                    <a:pt x="27289" y="19241"/>
                    <a:pt x="27289" y="18550"/>
                  </a:cubicBezTo>
                  <a:lnTo>
                    <a:pt x="26706" y="14454"/>
                  </a:lnTo>
                  <a:lnTo>
                    <a:pt x="26242" y="11240"/>
                  </a:lnTo>
                  <a:lnTo>
                    <a:pt x="25825" y="8335"/>
                  </a:lnTo>
                  <a:lnTo>
                    <a:pt x="25361" y="5120"/>
                  </a:lnTo>
                  <a:lnTo>
                    <a:pt x="24813" y="1250"/>
                  </a:lnTo>
                  <a:cubicBezTo>
                    <a:pt x="24813" y="572"/>
                    <a:pt x="24253" y="12"/>
                    <a:pt x="23563" y="12"/>
                  </a:cubicBezTo>
                  <a:lnTo>
                    <a:pt x="320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24"/>
            <p:cNvSpPr/>
            <p:nvPr/>
          </p:nvSpPr>
          <p:spPr>
            <a:xfrm>
              <a:off x="2140009" y="2769186"/>
              <a:ext cx="294162" cy="38669"/>
            </a:xfrm>
            <a:custGeom>
              <a:rect b="b" l="l" r="r" t="t"/>
              <a:pathLst>
                <a:path extrusionOk="0" h="3240" w="24647">
                  <a:moveTo>
                    <a:pt x="24183" y="1"/>
                  </a:moveTo>
                  <a:lnTo>
                    <a:pt x="358" y="25"/>
                  </a:lnTo>
                  <a:lnTo>
                    <a:pt x="1" y="3239"/>
                  </a:lnTo>
                  <a:lnTo>
                    <a:pt x="24647" y="3216"/>
                  </a:lnTo>
                  <a:lnTo>
                    <a:pt x="2418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24"/>
            <p:cNvSpPr/>
            <p:nvPr/>
          </p:nvSpPr>
          <p:spPr>
            <a:xfrm>
              <a:off x="2132060" y="2842228"/>
              <a:ext cx="312625" cy="38813"/>
            </a:xfrm>
            <a:custGeom>
              <a:rect b="b" l="l" r="r" t="t"/>
              <a:pathLst>
                <a:path extrusionOk="0" h="3252" w="26194">
                  <a:moveTo>
                    <a:pt x="25730" y="1"/>
                  </a:moveTo>
                  <a:lnTo>
                    <a:pt x="345" y="25"/>
                  </a:lnTo>
                  <a:lnTo>
                    <a:pt x="0" y="3251"/>
                  </a:lnTo>
                  <a:lnTo>
                    <a:pt x="26194" y="3215"/>
                  </a:lnTo>
                  <a:lnTo>
                    <a:pt x="2573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77" name="Google Shape;277;p24"/>
            <p:cNvPicPr preferRelativeResize="0"/>
            <p:nvPr/>
          </p:nvPicPr>
          <p:blipFill>
            <a:blip r:embed="rId3">
              <a:alphaModFix/>
            </a:blip>
            <a:stretch>
              <a:fillRect/>
            </a:stretch>
          </p:blipFill>
          <p:spPr>
            <a:xfrm>
              <a:off x="1978150" y="2017819"/>
              <a:ext cx="566426" cy="1473930"/>
            </a:xfrm>
            <a:prstGeom prst="rect">
              <a:avLst/>
            </a:prstGeom>
            <a:noFill/>
            <a:ln>
              <a:noFill/>
            </a:ln>
          </p:spPr>
        </p:pic>
      </p:grpSp>
      <p:grpSp>
        <p:nvGrpSpPr>
          <p:cNvPr id="278" name="Google Shape;278;p24"/>
          <p:cNvGrpSpPr/>
          <p:nvPr/>
        </p:nvGrpSpPr>
        <p:grpSpPr>
          <a:xfrm>
            <a:off x="8430795" y="4324087"/>
            <a:ext cx="593154" cy="192551"/>
            <a:chOff x="2065129" y="1137027"/>
            <a:chExt cx="222397" cy="72195"/>
          </a:xfrm>
        </p:grpSpPr>
        <p:sp>
          <p:nvSpPr>
            <p:cNvPr id="279" name="Google Shape;279;p24"/>
            <p:cNvSpPr/>
            <p:nvPr/>
          </p:nvSpPr>
          <p:spPr>
            <a:xfrm>
              <a:off x="2143136" y="1137027"/>
              <a:ext cx="72207" cy="72195"/>
            </a:xfrm>
            <a:custGeom>
              <a:rect b="b" l="l" r="r" t="t"/>
              <a:pathLst>
                <a:path extrusionOk="0" h="6049" w="6050">
                  <a:moveTo>
                    <a:pt x="3025" y="0"/>
                  </a:moveTo>
                  <a:lnTo>
                    <a:pt x="2215" y="2215"/>
                  </a:lnTo>
                  <a:lnTo>
                    <a:pt x="1" y="3024"/>
                  </a:lnTo>
                  <a:lnTo>
                    <a:pt x="2227" y="3834"/>
                  </a:lnTo>
                  <a:lnTo>
                    <a:pt x="3037" y="6048"/>
                  </a:lnTo>
                  <a:lnTo>
                    <a:pt x="3835" y="3834"/>
                  </a:lnTo>
                  <a:lnTo>
                    <a:pt x="6049" y="3024"/>
                  </a:lnTo>
                  <a:lnTo>
                    <a:pt x="3835" y="2215"/>
                  </a:lnTo>
                  <a:lnTo>
                    <a:pt x="3025"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24"/>
            <p:cNvSpPr/>
            <p:nvPr/>
          </p:nvSpPr>
          <p:spPr>
            <a:xfrm>
              <a:off x="2215331" y="1137027"/>
              <a:ext cx="72195" cy="72052"/>
            </a:xfrm>
            <a:custGeom>
              <a:rect b="b" l="l" r="r" t="t"/>
              <a:pathLst>
                <a:path extrusionOk="0" fill="none" h="6037" w="6049">
                  <a:moveTo>
                    <a:pt x="2215" y="3822"/>
                  </a:moveTo>
                  <a:lnTo>
                    <a:pt x="3024" y="6037"/>
                  </a:lnTo>
                  <a:lnTo>
                    <a:pt x="3834" y="3822"/>
                  </a:lnTo>
                  <a:lnTo>
                    <a:pt x="6049" y="3012"/>
                  </a:lnTo>
                  <a:lnTo>
                    <a:pt x="3834" y="2215"/>
                  </a:lnTo>
                  <a:lnTo>
                    <a:pt x="3024" y="0"/>
                  </a:lnTo>
                  <a:lnTo>
                    <a:pt x="2215" y="2215"/>
                  </a:lnTo>
                  <a:lnTo>
                    <a:pt x="0" y="3024"/>
                  </a:lnTo>
                  <a:close/>
                </a:path>
              </a:pathLst>
            </a:custGeom>
            <a:noFill/>
            <a:ln cap="flat" cmpd="sng" w="56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24"/>
            <p:cNvSpPr/>
            <p:nvPr/>
          </p:nvSpPr>
          <p:spPr>
            <a:xfrm>
              <a:off x="2065129" y="1137158"/>
              <a:ext cx="72052" cy="72064"/>
            </a:xfrm>
            <a:custGeom>
              <a:rect b="b" l="l" r="r" t="t"/>
              <a:pathLst>
                <a:path extrusionOk="0" fill="none" h="6038" w="6037">
                  <a:moveTo>
                    <a:pt x="2215" y="3835"/>
                  </a:moveTo>
                  <a:lnTo>
                    <a:pt x="3025" y="6037"/>
                  </a:lnTo>
                  <a:lnTo>
                    <a:pt x="3822" y="3823"/>
                  </a:lnTo>
                  <a:lnTo>
                    <a:pt x="6037" y="3013"/>
                  </a:lnTo>
                  <a:lnTo>
                    <a:pt x="3822" y="2216"/>
                  </a:lnTo>
                  <a:lnTo>
                    <a:pt x="3013" y="1"/>
                  </a:lnTo>
                  <a:lnTo>
                    <a:pt x="2215" y="2216"/>
                  </a:lnTo>
                  <a:lnTo>
                    <a:pt x="0" y="3025"/>
                  </a:lnTo>
                  <a:close/>
                </a:path>
              </a:pathLst>
            </a:custGeom>
            <a:noFill/>
            <a:ln cap="flat" cmpd="sng" w="56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2" name="Google Shape;282;p24"/>
          <p:cNvGrpSpPr/>
          <p:nvPr/>
        </p:nvGrpSpPr>
        <p:grpSpPr>
          <a:xfrm>
            <a:off x="5616423" y="539496"/>
            <a:ext cx="2814384" cy="1699703"/>
            <a:chOff x="3514563" y="434226"/>
            <a:chExt cx="1212417" cy="732220"/>
          </a:xfrm>
        </p:grpSpPr>
        <p:grpSp>
          <p:nvGrpSpPr>
            <p:cNvPr id="283" name="Google Shape;283;p24"/>
            <p:cNvGrpSpPr/>
            <p:nvPr/>
          </p:nvGrpSpPr>
          <p:grpSpPr>
            <a:xfrm>
              <a:off x="3722876" y="434226"/>
              <a:ext cx="802175" cy="732220"/>
              <a:chOff x="3722876" y="434226"/>
              <a:chExt cx="802175" cy="732220"/>
            </a:xfrm>
          </p:grpSpPr>
          <p:sp>
            <p:nvSpPr>
              <p:cNvPr id="284" name="Google Shape;284;p24"/>
              <p:cNvSpPr/>
              <p:nvPr/>
            </p:nvSpPr>
            <p:spPr>
              <a:xfrm>
                <a:off x="3722876" y="435511"/>
                <a:ext cx="802175" cy="730935"/>
              </a:xfrm>
              <a:custGeom>
                <a:rect b="b" l="l" r="r" t="t"/>
                <a:pathLst>
                  <a:path extrusionOk="0" h="61243" w="67212">
                    <a:moveTo>
                      <a:pt x="33602" y="0"/>
                    </a:moveTo>
                    <a:cubicBezTo>
                      <a:pt x="25766" y="0"/>
                      <a:pt x="17931" y="2991"/>
                      <a:pt x="11955" y="8974"/>
                    </a:cubicBezTo>
                    <a:cubicBezTo>
                      <a:pt x="1" y="20928"/>
                      <a:pt x="1" y="40312"/>
                      <a:pt x="11955" y="52277"/>
                    </a:cubicBezTo>
                    <a:cubicBezTo>
                      <a:pt x="17931" y="58254"/>
                      <a:pt x="25766" y="61243"/>
                      <a:pt x="33602" y="61243"/>
                    </a:cubicBezTo>
                    <a:cubicBezTo>
                      <a:pt x="41437" y="61243"/>
                      <a:pt x="49275" y="58254"/>
                      <a:pt x="55258" y="52277"/>
                    </a:cubicBezTo>
                    <a:cubicBezTo>
                      <a:pt x="67211" y="40312"/>
                      <a:pt x="67211" y="20928"/>
                      <a:pt x="55258" y="8974"/>
                    </a:cubicBezTo>
                    <a:cubicBezTo>
                      <a:pt x="49275" y="2991"/>
                      <a:pt x="41437" y="0"/>
                      <a:pt x="3360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85" name="Google Shape;285;p24"/>
              <p:cNvPicPr preferRelativeResize="0"/>
              <p:nvPr/>
            </p:nvPicPr>
            <p:blipFill>
              <a:blip r:embed="rId4">
                <a:alphaModFix/>
              </a:blip>
              <a:stretch>
                <a:fillRect/>
              </a:stretch>
            </p:blipFill>
            <p:spPr>
              <a:xfrm>
                <a:off x="3761856" y="434226"/>
                <a:ext cx="730900" cy="730951"/>
              </a:xfrm>
              <a:prstGeom prst="rect">
                <a:avLst/>
              </a:prstGeom>
              <a:noFill/>
              <a:ln>
                <a:noFill/>
              </a:ln>
            </p:spPr>
          </p:pic>
        </p:grpSp>
        <p:sp>
          <p:nvSpPr>
            <p:cNvPr id="286" name="Google Shape;286;p24"/>
            <p:cNvSpPr/>
            <p:nvPr/>
          </p:nvSpPr>
          <p:spPr>
            <a:xfrm>
              <a:off x="3880323" y="441586"/>
              <a:ext cx="177068" cy="710789"/>
            </a:xfrm>
            <a:custGeom>
              <a:rect b="b" l="l" r="r" t="t"/>
              <a:pathLst>
                <a:path extrusionOk="0" h="59555" w="14836">
                  <a:moveTo>
                    <a:pt x="14812" y="0"/>
                  </a:moveTo>
                  <a:lnTo>
                    <a:pt x="13288" y="333"/>
                  </a:lnTo>
                  <a:cubicBezTo>
                    <a:pt x="11455" y="2500"/>
                    <a:pt x="9835" y="4810"/>
                    <a:pt x="8430" y="7263"/>
                  </a:cubicBezTo>
                  <a:cubicBezTo>
                    <a:pt x="8252" y="7560"/>
                    <a:pt x="8085" y="7858"/>
                    <a:pt x="7918" y="8168"/>
                  </a:cubicBezTo>
                  <a:cubicBezTo>
                    <a:pt x="7514" y="8906"/>
                    <a:pt x="7121" y="9668"/>
                    <a:pt x="6752" y="10430"/>
                  </a:cubicBezTo>
                  <a:cubicBezTo>
                    <a:pt x="6597" y="10751"/>
                    <a:pt x="6454" y="11073"/>
                    <a:pt x="6299" y="11394"/>
                  </a:cubicBezTo>
                  <a:cubicBezTo>
                    <a:pt x="5775" y="12561"/>
                    <a:pt x="5287" y="13752"/>
                    <a:pt x="4847" y="14966"/>
                  </a:cubicBezTo>
                  <a:cubicBezTo>
                    <a:pt x="4728" y="15300"/>
                    <a:pt x="4608" y="15633"/>
                    <a:pt x="4501" y="15978"/>
                  </a:cubicBezTo>
                  <a:cubicBezTo>
                    <a:pt x="4061" y="17276"/>
                    <a:pt x="3680" y="18598"/>
                    <a:pt x="3346" y="19931"/>
                  </a:cubicBezTo>
                  <a:cubicBezTo>
                    <a:pt x="1" y="33516"/>
                    <a:pt x="2668" y="47720"/>
                    <a:pt x="10478" y="59079"/>
                  </a:cubicBezTo>
                  <a:lnTo>
                    <a:pt x="11990" y="59555"/>
                  </a:lnTo>
                  <a:cubicBezTo>
                    <a:pt x="3787" y="48256"/>
                    <a:pt x="894" y="33885"/>
                    <a:pt x="4275" y="20169"/>
                  </a:cubicBezTo>
                  <a:cubicBezTo>
                    <a:pt x="4632" y="18717"/>
                    <a:pt x="5061" y="17288"/>
                    <a:pt x="5537" y="15895"/>
                  </a:cubicBezTo>
                  <a:cubicBezTo>
                    <a:pt x="5656" y="15573"/>
                    <a:pt x="5775" y="15240"/>
                    <a:pt x="5894" y="14919"/>
                  </a:cubicBezTo>
                  <a:cubicBezTo>
                    <a:pt x="6335" y="13728"/>
                    <a:pt x="6823" y="12549"/>
                    <a:pt x="7359" y="11394"/>
                  </a:cubicBezTo>
                  <a:cubicBezTo>
                    <a:pt x="7514" y="11085"/>
                    <a:pt x="7656" y="10763"/>
                    <a:pt x="7823" y="10442"/>
                  </a:cubicBezTo>
                  <a:cubicBezTo>
                    <a:pt x="8168" y="9739"/>
                    <a:pt x="8526" y="9049"/>
                    <a:pt x="8919" y="8358"/>
                  </a:cubicBezTo>
                  <a:cubicBezTo>
                    <a:pt x="9085" y="8061"/>
                    <a:pt x="9252" y="7763"/>
                    <a:pt x="9419" y="7465"/>
                  </a:cubicBezTo>
                  <a:cubicBezTo>
                    <a:pt x="10978" y="4810"/>
                    <a:pt x="12788" y="2310"/>
                    <a:pt x="1483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24"/>
            <p:cNvSpPr/>
            <p:nvPr/>
          </p:nvSpPr>
          <p:spPr>
            <a:xfrm>
              <a:off x="3758968" y="619609"/>
              <a:ext cx="566435" cy="500936"/>
            </a:xfrm>
            <a:custGeom>
              <a:rect b="b" l="l" r="r" t="t"/>
              <a:pathLst>
                <a:path extrusionOk="0" h="41972" w="47460">
                  <a:moveTo>
                    <a:pt x="16313" y="1"/>
                  </a:moveTo>
                  <a:cubicBezTo>
                    <a:pt x="16229" y="1"/>
                    <a:pt x="16146" y="1"/>
                    <a:pt x="16062" y="3"/>
                  </a:cubicBezTo>
                  <a:cubicBezTo>
                    <a:pt x="15717" y="14"/>
                    <a:pt x="15360" y="26"/>
                    <a:pt x="15015" y="50"/>
                  </a:cubicBezTo>
                  <a:cubicBezTo>
                    <a:pt x="10395" y="431"/>
                    <a:pt x="6121" y="2800"/>
                    <a:pt x="2787" y="6956"/>
                  </a:cubicBezTo>
                  <a:cubicBezTo>
                    <a:pt x="1858" y="8111"/>
                    <a:pt x="1025" y="9385"/>
                    <a:pt x="287" y="10766"/>
                  </a:cubicBezTo>
                  <a:lnTo>
                    <a:pt x="275" y="10766"/>
                  </a:lnTo>
                  <a:lnTo>
                    <a:pt x="275" y="10790"/>
                  </a:lnTo>
                  <a:lnTo>
                    <a:pt x="1" y="13611"/>
                  </a:lnTo>
                  <a:cubicBezTo>
                    <a:pt x="941" y="11337"/>
                    <a:pt x="2132" y="9313"/>
                    <a:pt x="3537" y="7563"/>
                  </a:cubicBezTo>
                  <a:cubicBezTo>
                    <a:pt x="6585" y="3753"/>
                    <a:pt x="10478" y="1527"/>
                    <a:pt x="14669" y="1062"/>
                  </a:cubicBezTo>
                  <a:cubicBezTo>
                    <a:pt x="15015" y="1026"/>
                    <a:pt x="15360" y="991"/>
                    <a:pt x="15705" y="979"/>
                  </a:cubicBezTo>
                  <a:cubicBezTo>
                    <a:pt x="15906" y="971"/>
                    <a:pt x="16107" y="967"/>
                    <a:pt x="16309" y="967"/>
                  </a:cubicBezTo>
                  <a:cubicBezTo>
                    <a:pt x="17652" y="967"/>
                    <a:pt x="19020" y="1140"/>
                    <a:pt x="20396" y="1503"/>
                  </a:cubicBezTo>
                  <a:cubicBezTo>
                    <a:pt x="24825" y="2658"/>
                    <a:pt x="29231" y="5110"/>
                    <a:pt x="33136" y="8575"/>
                  </a:cubicBezTo>
                  <a:cubicBezTo>
                    <a:pt x="36803" y="11849"/>
                    <a:pt x="39887" y="15885"/>
                    <a:pt x="42042" y="20231"/>
                  </a:cubicBezTo>
                  <a:cubicBezTo>
                    <a:pt x="45387" y="26970"/>
                    <a:pt x="46554" y="34578"/>
                    <a:pt x="45435" y="41972"/>
                  </a:cubicBezTo>
                  <a:lnTo>
                    <a:pt x="46495" y="41353"/>
                  </a:lnTo>
                  <a:cubicBezTo>
                    <a:pt x="47459" y="34007"/>
                    <a:pt x="46221" y="26482"/>
                    <a:pt x="42911" y="19803"/>
                  </a:cubicBezTo>
                  <a:cubicBezTo>
                    <a:pt x="40696" y="15338"/>
                    <a:pt x="37541" y="11218"/>
                    <a:pt x="33779" y="7861"/>
                  </a:cubicBezTo>
                  <a:cubicBezTo>
                    <a:pt x="29766" y="4289"/>
                    <a:pt x="25218" y="1765"/>
                    <a:pt x="20646" y="574"/>
                  </a:cubicBezTo>
                  <a:cubicBezTo>
                    <a:pt x="19184" y="192"/>
                    <a:pt x="17733" y="1"/>
                    <a:pt x="1631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24"/>
            <p:cNvSpPr/>
            <p:nvPr/>
          </p:nvSpPr>
          <p:spPr>
            <a:xfrm>
              <a:off x="3823202" y="566056"/>
              <a:ext cx="654384" cy="348729"/>
            </a:xfrm>
            <a:custGeom>
              <a:rect b="b" l="l" r="r" t="t"/>
              <a:pathLst>
                <a:path extrusionOk="0" h="29219" w="54829">
                  <a:moveTo>
                    <a:pt x="11369" y="1"/>
                  </a:moveTo>
                  <a:cubicBezTo>
                    <a:pt x="7830" y="1"/>
                    <a:pt x="4303" y="370"/>
                    <a:pt x="846" y="1108"/>
                  </a:cubicBezTo>
                  <a:lnTo>
                    <a:pt x="846" y="1120"/>
                  </a:lnTo>
                  <a:lnTo>
                    <a:pt x="0" y="2287"/>
                  </a:lnTo>
                  <a:cubicBezTo>
                    <a:pt x="3632" y="1430"/>
                    <a:pt x="7347" y="977"/>
                    <a:pt x="11085" y="965"/>
                  </a:cubicBezTo>
                  <a:cubicBezTo>
                    <a:pt x="11442" y="965"/>
                    <a:pt x="11800" y="965"/>
                    <a:pt x="12145" y="977"/>
                  </a:cubicBezTo>
                  <a:cubicBezTo>
                    <a:pt x="15895" y="1037"/>
                    <a:pt x="19658" y="1525"/>
                    <a:pt x="23372" y="2430"/>
                  </a:cubicBezTo>
                  <a:cubicBezTo>
                    <a:pt x="41017" y="6787"/>
                    <a:pt x="51174" y="15562"/>
                    <a:pt x="54293" y="29207"/>
                  </a:cubicBezTo>
                  <a:lnTo>
                    <a:pt x="54293" y="29219"/>
                  </a:lnTo>
                  <a:lnTo>
                    <a:pt x="54829" y="27409"/>
                  </a:lnTo>
                  <a:cubicBezTo>
                    <a:pt x="53257" y="21742"/>
                    <a:pt x="50412" y="16896"/>
                    <a:pt x="46351" y="12943"/>
                  </a:cubicBezTo>
                  <a:cubicBezTo>
                    <a:pt x="41017" y="7764"/>
                    <a:pt x="33374" y="3906"/>
                    <a:pt x="23599" y="1501"/>
                  </a:cubicBezTo>
                  <a:cubicBezTo>
                    <a:pt x="19967" y="608"/>
                    <a:pt x="16276" y="108"/>
                    <a:pt x="12609" y="25"/>
                  </a:cubicBezTo>
                  <a:cubicBezTo>
                    <a:pt x="12252" y="13"/>
                    <a:pt x="11895" y="1"/>
                    <a:pt x="11538" y="1"/>
                  </a:cubicBezTo>
                  <a:cubicBezTo>
                    <a:pt x="11481" y="1"/>
                    <a:pt x="11425" y="1"/>
                    <a:pt x="1136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24"/>
            <p:cNvSpPr/>
            <p:nvPr/>
          </p:nvSpPr>
          <p:spPr>
            <a:xfrm>
              <a:off x="3913574" y="495437"/>
              <a:ext cx="476911" cy="55569"/>
            </a:xfrm>
            <a:custGeom>
              <a:rect b="b" l="l" r="r" t="t"/>
              <a:pathLst>
                <a:path extrusionOk="0" h="4656" w="39959">
                  <a:moveTo>
                    <a:pt x="846" y="0"/>
                  </a:moveTo>
                  <a:lnTo>
                    <a:pt x="1" y="560"/>
                  </a:lnTo>
                  <a:lnTo>
                    <a:pt x="1" y="572"/>
                  </a:lnTo>
                  <a:cubicBezTo>
                    <a:pt x="120" y="893"/>
                    <a:pt x="287" y="1203"/>
                    <a:pt x="525" y="1501"/>
                  </a:cubicBezTo>
                  <a:cubicBezTo>
                    <a:pt x="1703" y="2977"/>
                    <a:pt x="4132" y="3501"/>
                    <a:pt x="5132" y="3656"/>
                  </a:cubicBezTo>
                  <a:cubicBezTo>
                    <a:pt x="5323" y="3680"/>
                    <a:pt x="5454" y="3691"/>
                    <a:pt x="5525" y="3703"/>
                  </a:cubicBezTo>
                  <a:cubicBezTo>
                    <a:pt x="5621" y="3727"/>
                    <a:pt x="5811" y="3787"/>
                    <a:pt x="6133" y="3846"/>
                  </a:cubicBezTo>
                  <a:cubicBezTo>
                    <a:pt x="6775" y="3968"/>
                    <a:pt x="7920" y="4114"/>
                    <a:pt x="9716" y="4114"/>
                  </a:cubicBezTo>
                  <a:cubicBezTo>
                    <a:pt x="11616" y="4114"/>
                    <a:pt x="14245" y="3950"/>
                    <a:pt x="17777" y="3418"/>
                  </a:cubicBezTo>
                  <a:cubicBezTo>
                    <a:pt x="18182" y="3358"/>
                    <a:pt x="18575" y="3299"/>
                    <a:pt x="18979" y="3239"/>
                  </a:cubicBezTo>
                  <a:cubicBezTo>
                    <a:pt x="21821" y="2804"/>
                    <a:pt x="24507" y="2394"/>
                    <a:pt x="27506" y="2394"/>
                  </a:cubicBezTo>
                  <a:cubicBezTo>
                    <a:pt x="30991" y="2394"/>
                    <a:pt x="34897" y="2947"/>
                    <a:pt x="39958" y="4656"/>
                  </a:cubicBezTo>
                  <a:lnTo>
                    <a:pt x="38458" y="3156"/>
                  </a:lnTo>
                  <a:cubicBezTo>
                    <a:pt x="34151" y="1862"/>
                    <a:pt x="30686" y="1426"/>
                    <a:pt x="27553" y="1426"/>
                  </a:cubicBezTo>
                  <a:cubicBezTo>
                    <a:pt x="24485" y="1426"/>
                    <a:pt x="21735" y="1845"/>
                    <a:pt x="18825" y="2286"/>
                  </a:cubicBezTo>
                  <a:cubicBezTo>
                    <a:pt x="18432" y="2346"/>
                    <a:pt x="18039" y="2406"/>
                    <a:pt x="17634" y="2465"/>
                  </a:cubicBezTo>
                  <a:cubicBezTo>
                    <a:pt x="14162" y="2990"/>
                    <a:pt x="11586" y="3148"/>
                    <a:pt x="9738" y="3148"/>
                  </a:cubicBezTo>
                  <a:cubicBezTo>
                    <a:pt x="8272" y="3148"/>
                    <a:pt x="7265" y="3048"/>
                    <a:pt x="6633" y="2953"/>
                  </a:cubicBezTo>
                  <a:cubicBezTo>
                    <a:pt x="6061" y="2870"/>
                    <a:pt x="5799" y="2775"/>
                    <a:pt x="5787" y="2775"/>
                  </a:cubicBezTo>
                  <a:lnTo>
                    <a:pt x="5728" y="2751"/>
                  </a:lnTo>
                  <a:lnTo>
                    <a:pt x="5644" y="2751"/>
                  </a:lnTo>
                  <a:cubicBezTo>
                    <a:pt x="5335" y="2715"/>
                    <a:pt x="2454" y="2370"/>
                    <a:pt x="1275" y="893"/>
                  </a:cubicBezTo>
                  <a:cubicBezTo>
                    <a:pt x="1049" y="620"/>
                    <a:pt x="906" y="322"/>
                    <a:pt x="84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0" name="Google Shape;290;p24"/>
            <p:cNvGrpSpPr/>
            <p:nvPr/>
          </p:nvGrpSpPr>
          <p:grpSpPr>
            <a:xfrm>
              <a:off x="3514563" y="542473"/>
              <a:ext cx="1212417" cy="517120"/>
              <a:chOff x="3514563" y="542473"/>
              <a:chExt cx="1212417" cy="517120"/>
            </a:xfrm>
          </p:grpSpPr>
          <p:sp>
            <p:nvSpPr>
              <p:cNvPr id="291" name="Google Shape;291;p24"/>
              <p:cNvSpPr/>
              <p:nvPr/>
            </p:nvSpPr>
            <p:spPr>
              <a:xfrm>
                <a:off x="3514563" y="542473"/>
                <a:ext cx="1212417" cy="237602"/>
              </a:xfrm>
              <a:custGeom>
                <a:rect b="b" l="l" r="r" t="t"/>
                <a:pathLst>
                  <a:path extrusionOk="0" fill="none" h="19908" w="101585">
                    <a:moveTo>
                      <a:pt x="72747" y="60"/>
                    </a:moveTo>
                    <a:cubicBezTo>
                      <a:pt x="89809" y="1739"/>
                      <a:pt x="101584" y="5323"/>
                      <a:pt x="101584" y="9478"/>
                    </a:cubicBezTo>
                    <a:cubicBezTo>
                      <a:pt x="101584" y="15240"/>
                      <a:pt x="78843" y="19908"/>
                      <a:pt x="50792" y="19908"/>
                    </a:cubicBezTo>
                    <a:cubicBezTo>
                      <a:pt x="22741" y="19908"/>
                      <a:pt x="0" y="15240"/>
                      <a:pt x="0" y="9478"/>
                    </a:cubicBezTo>
                    <a:cubicBezTo>
                      <a:pt x="0" y="5275"/>
                      <a:pt x="12049" y="1655"/>
                      <a:pt x="29420" y="0"/>
                    </a:cubicBezTo>
                  </a:path>
                </a:pathLst>
              </a:custGeom>
              <a:no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24"/>
              <p:cNvSpPr/>
              <p:nvPr/>
            </p:nvSpPr>
            <p:spPr>
              <a:xfrm>
                <a:off x="3514563" y="692961"/>
                <a:ext cx="1212417" cy="226944"/>
              </a:xfrm>
              <a:custGeom>
                <a:rect b="b" l="l" r="r" t="t"/>
                <a:pathLst>
                  <a:path extrusionOk="0" fill="none" h="19015" w="101585">
                    <a:moveTo>
                      <a:pt x="80343" y="83"/>
                    </a:moveTo>
                    <a:cubicBezTo>
                      <a:pt x="93202" y="1977"/>
                      <a:pt x="101584" y="5072"/>
                      <a:pt x="101584" y="8573"/>
                    </a:cubicBezTo>
                    <a:cubicBezTo>
                      <a:pt x="101584" y="14335"/>
                      <a:pt x="78843" y="19014"/>
                      <a:pt x="50792" y="19014"/>
                    </a:cubicBezTo>
                    <a:cubicBezTo>
                      <a:pt x="22741" y="19014"/>
                      <a:pt x="0" y="14335"/>
                      <a:pt x="0" y="8573"/>
                    </a:cubicBezTo>
                    <a:cubicBezTo>
                      <a:pt x="0" y="5025"/>
                      <a:pt x="8620" y="1881"/>
                      <a:pt x="21800" y="0"/>
                    </a:cubicBezTo>
                  </a:path>
                </a:pathLst>
              </a:custGeom>
              <a:no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24"/>
              <p:cNvSpPr/>
              <p:nvPr/>
            </p:nvSpPr>
            <p:spPr>
              <a:xfrm>
                <a:off x="3514563" y="834916"/>
                <a:ext cx="1212417" cy="224676"/>
              </a:xfrm>
              <a:custGeom>
                <a:rect b="b" l="l" r="r" t="t"/>
                <a:pathLst>
                  <a:path extrusionOk="0" fill="none" h="18825" w="101585">
                    <a:moveTo>
                      <a:pt x="81677" y="96"/>
                    </a:moveTo>
                    <a:cubicBezTo>
                      <a:pt x="93774" y="2013"/>
                      <a:pt x="101584" y="5013"/>
                      <a:pt x="101584" y="8382"/>
                    </a:cubicBezTo>
                    <a:cubicBezTo>
                      <a:pt x="101584" y="14157"/>
                      <a:pt x="78843" y="18824"/>
                      <a:pt x="50792" y="18824"/>
                    </a:cubicBezTo>
                    <a:cubicBezTo>
                      <a:pt x="22741" y="18824"/>
                      <a:pt x="0" y="14157"/>
                      <a:pt x="0" y="8382"/>
                    </a:cubicBezTo>
                    <a:cubicBezTo>
                      <a:pt x="0" y="4953"/>
                      <a:pt x="8096" y="1894"/>
                      <a:pt x="20562" y="0"/>
                    </a:cubicBezTo>
                  </a:path>
                </a:pathLst>
              </a:custGeom>
              <a:no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94" name="Google Shape;294;p24"/>
          <p:cNvGrpSpPr/>
          <p:nvPr/>
        </p:nvGrpSpPr>
        <p:grpSpPr>
          <a:xfrm>
            <a:off x="292109" y="943409"/>
            <a:ext cx="222404" cy="640898"/>
            <a:chOff x="1830797" y="1438278"/>
            <a:chExt cx="129757" cy="373876"/>
          </a:xfrm>
        </p:grpSpPr>
        <p:sp>
          <p:nvSpPr>
            <p:cNvPr id="295" name="Google Shape;295;p24"/>
            <p:cNvSpPr/>
            <p:nvPr/>
          </p:nvSpPr>
          <p:spPr>
            <a:xfrm>
              <a:off x="1830797" y="1438278"/>
              <a:ext cx="129757" cy="129602"/>
            </a:xfrm>
            <a:custGeom>
              <a:rect b="b" l="l" r="r" t="t"/>
              <a:pathLst>
                <a:path extrusionOk="0" h="10859" w="10872">
                  <a:moveTo>
                    <a:pt x="5430" y="0"/>
                  </a:moveTo>
                  <a:lnTo>
                    <a:pt x="3990" y="3977"/>
                  </a:lnTo>
                  <a:lnTo>
                    <a:pt x="1" y="5430"/>
                  </a:lnTo>
                  <a:lnTo>
                    <a:pt x="3990" y="6882"/>
                  </a:lnTo>
                  <a:lnTo>
                    <a:pt x="5430" y="10859"/>
                  </a:lnTo>
                  <a:lnTo>
                    <a:pt x="6883" y="6882"/>
                  </a:lnTo>
                  <a:lnTo>
                    <a:pt x="10871" y="5430"/>
                  </a:lnTo>
                  <a:lnTo>
                    <a:pt x="6883" y="3977"/>
                  </a:lnTo>
                  <a:lnTo>
                    <a:pt x="543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24"/>
            <p:cNvSpPr/>
            <p:nvPr/>
          </p:nvSpPr>
          <p:spPr>
            <a:xfrm>
              <a:off x="1830797" y="1560337"/>
              <a:ext cx="129757" cy="129757"/>
            </a:xfrm>
            <a:custGeom>
              <a:rect b="b" l="l" r="r" t="t"/>
              <a:pathLst>
                <a:path extrusionOk="0" h="10872" w="10872">
                  <a:moveTo>
                    <a:pt x="5430" y="1"/>
                  </a:moveTo>
                  <a:lnTo>
                    <a:pt x="3990" y="3977"/>
                  </a:lnTo>
                  <a:lnTo>
                    <a:pt x="1" y="5430"/>
                  </a:lnTo>
                  <a:lnTo>
                    <a:pt x="3990" y="6883"/>
                  </a:lnTo>
                  <a:lnTo>
                    <a:pt x="5430" y="10871"/>
                  </a:lnTo>
                  <a:lnTo>
                    <a:pt x="6883" y="6883"/>
                  </a:lnTo>
                  <a:lnTo>
                    <a:pt x="10871" y="5430"/>
                  </a:lnTo>
                  <a:lnTo>
                    <a:pt x="6883" y="3977"/>
                  </a:lnTo>
                  <a:lnTo>
                    <a:pt x="543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24"/>
            <p:cNvSpPr/>
            <p:nvPr/>
          </p:nvSpPr>
          <p:spPr>
            <a:xfrm>
              <a:off x="1830797" y="1682552"/>
              <a:ext cx="129757" cy="129602"/>
            </a:xfrm>
            <a:custGeom>
              <a:rect b="b" l="l" r="r" t="t"/>
              <a:pathLst>
                <a:path extrusionOk="0" h="10859" w="10872">
                  <a:moveTo>
                    <a:pt x="5430" y="0"/>
                  </a:moveTo>
                  <a:lnTo>
                    <a:pt x="3990" y="3977"/>
                  </a:lnTo>
                  <a:lnTo>
                    <a:pt x="1" y="5429"/>
                  </a:lnTo>
                  <a:lnTo>
                    <a:pt x="3990" y="6882"/>
                  </a:lnTo>
                  <a:lnTo>
                    <a:pt x="5430" y="10859"/>
                  </a:lnTo>
                  <a:lnTo>
                    <a:pt x="6883" y="6882"/>
                  </a:lnTo>
                  <a:lnTo>
                    <a:pt x="10871" y="5429"/>
                  </a:lnTo>
                  <a:lnTo>
                    <a:pt x="6883" y="3977"/>
                  </a:lnTo>
                  <a:lnTo>
                    <a:pt x="543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8" name="Google Shape;298;p24"/>
          <p:cNvSpPr/>
          <p:nvPr/>
        </p:nvSpPr>
        <p:spPr>
          <a:xfrm>
            <a:off x="5729374" y="2388362"/>
            <a:ext cx="192555" cy="192173"/>
          </a:xfrm>
          <a:custGeom>
            <a:rect b="b" l="l" r="r" t="t"/>
            <a:pathLst>
              <a:path extrusionOk="0" fill="none" h="6037" w="6049">
                <a:moveTo>
                  <a:pt x="2215" y="3822"/>
                </a:moveTo>
                <a:lnTo>
                  <a:pt x="3024" y="6037"/>
                </a:lnTo>
                <a:lnTo>
                  <a:pt x="3834" y="3822"/>
                </a:lnTo>
                <a:lnTo>
                  <a:pt x="6049" y="3012"/>
                </a:lnTo>
                <a:lnTo>
                  <a:pt x="3834" y="2215"/>
                </a:lnTo>
                <a:lnTo>
                  <a:pt x="3024" y="0"/>
                </a:lnTo>
                <a:lnTo>
                  <a:pt x="2215" y="2215"/>
                </a:lnTo>
                <a:lnTo>
                  <a:pt x="0" y="3024"/>
                </a:lnTo>
                <a:close/>
              </a:path>
            </a:pathLst>
          </a:custGeom>
          <a:noFill/>
          <a:ln cap="flat" cmpd="sng" w="56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24"/>
          <p:cNvSpPr/>
          <p:nvPr/>
        </p:nvSpPr>
        <p:spPr>
          <a:xfrm>
            <a:off x="4690274" y="3813975"/>
            <a:ext cx="192555" cy="192173"/>
          </a:xfrm>
          <a:custGeom>
            <a:rect b="b" l="l" r="r" t="t"/>
            <a:pathLst>
              <a:path extrusionOk="0" fill="none" h="6037" w="6049">
                <a:moveTo>
                  <a:pt x="2215" y="3822"/>
                </a:moveTo>
                <a:lnTo>
                  <a:pt x="3024" y="6037"/>
                </a:lnTo>
                <a:lnTo>
                  <a:pt x="3834" y="3822"/>
                </a:lnTo>
                <a:lnTo>
                  <a:pt x="6049" y="3012"/>
                </a:lnTo>
                <a:lnTo>
                  <a:pt x="3834" y="2215"/>
                </a:lnTo>
                <a:lnTo>
                  <a:pt x="3024" y="0"/>
                </a:lnTo>
                <a:lnTo>
                  <a:pt x="2215" y="2215"/>
                </a:lnTo>
                <a:lnTo>
                  <a:pt x="0" y="3024"/>
                </a:lnTo>
                <a:close/>
              </a:path>
            </a:pathLst>
          </a:custGeom>
          <a:noFill/>
          <a:ln cap="flat" cmpd="sng" w="19050">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sp>
        <p:nvSpPr>
          <p:cNvPr id="459" name="Google Shape;459;p3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Ingestion - NBA API</a:t>
            </a:r>
            <a:endParaRPr/>
          </a:p>
        </p:txBody>
      </p:sp>
      <p:sp>
        <p:nvSpPr>
          <p:cNvPr id="460" name="Google Shape;460;p33"/>
          <p:cNvSpPr txBox="1"/>
          <p:nvPr>
            <p:ph idx="1" type="subTitle"/>
          </p:nvPr>
        </p:nvSpPr>
        <p:spPr>
          <a:xfrm>
            <a:off x="719100" y="1868895"/>
            <a:ext cx="2904600" cy="2403300"/>
          </a:xfrm>
          <a:prstGeom prst="rect">
            <a:avLst/>
          </a:prstGeom>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en"/>
              <a:t>Used nba_api</a:t>
            </a:r>
            <a:r>
              <a:rPr lang="en"/>
              <a:t> Python package by Swar Patel to access the APIs of NBA.com</a:t>
            </a:r>
            <a:endParaRPr/>
          </a:p>
          <a:p>
            <a:pPr indent="0" lvl="0" marL="0" rtl="0" algn="l">
              <a:spcBef>
                <a:spcPts val="0"/>
              </a:spcBef>
              <a:spcAft>
                <a:spcPts val="0"/>
              </a:spcAft>
              <a:buNone/>
            </a:pPr>
            <a:r>
              <a:t/>
            </a:r>
            <a:endParaRPr/>
          </a:p>
          <a:p>
            <a:pPr indent="-304800" lvl="0" marL="457200" rtl="0" algn="l">
              <a:spcBef>
                <a:spcPts val="0"/>
              </a:spcBef>
              <a:spcAft>
                <a:spcPts val="0"/>
              </a:spcAft>
              <a:buSzPts val="1200"/>
              <a:buChar char="-"/>
            </a:pPr>
            <a:r>
              <a:rPr lang="en" u="sng">
                <a:solidFill>
                  <a:schemeClr val="hlink"/>
                </a:solidFill>
                <a:hlinkClick r:id="rId3"/>
              </a:rPr>
              <a:t>https://github.com/swar/nba_api</a:t>
            </a:r>
            <a:endParaRPr/>
          </a:p>
          <a:p>
            <a:pPr indent="0" lvl="0" marL="0" rtl="0" algn="l">
              <a:spcBef>
                <a:spcPts val="0"/>
              </a:spcBef>
              <a:spcAft>
                <a:spcPts val="0"/>
              </a:spcAft>
              <a:buNone/>
            </a:pPr>
            <a:r>
              <a:t/>
            </a:r>
            <a:endParaRPr/>
          </a:p>
          <a:p>
            <a:pPr indent="-304800" lvl="0" marL="457200" rtl="0" algn="l">
              <a:spcBef>
                <a:spcPts val="0"/>
              </a:spcBef>
              <a:spcAft>
                <a:spcPts val="0"/>
              </a:spcAft>
              <a:buSzPts val="1200"/>
              <a:buChar char="-"/>
            </a:pPr>
            <a:r>
              <a:rPr lang="en"/>
              <a:t>Endpoints used:</a:t>
            </a:r>
            <a:endParaRPr/>
          </a:p>
          <a:p>
            <a:pPr indent="-304800" lvl="1" marL="914400" rtl="0" algn="l">
              <a:spcBef>
                <a:spcPts val="0"/>
              </a:spcBef>
              <a:spcAft>
                <a:spcPts val="0"/>
              </a:spcAft>
              <a:buSzPts val="1200"/>
              <a:buChar char="-"/>
            </a:pPr>
            <a:r>
              <a:rPr lang="en"/>
              <a:t>Stats: p</a:t>
            </a:r>
            <a:r>
              <a:rPr lang="en"/>
              <a:t>layercareerstats</a:t>
            </a:r>
            <a:endParaRPr/>
          </a:p>
          <a:p>
            <a:pPr indent="-304800" lvl="1" marL="914400" rtl="0" algn="l">
              <a:spcBef>
                <a:spcPts val="0"/>
              </a:spcBef>
              <a:spcAft>
                <a:spcPts val="0"/>
              </a:spcAft>
              <a:buSzPts val="1200"/>
              <a:buChar char="-"/>
            </a:pPr>
            <a:r>
              <a:rPr lang="en"/>
              <a:t>Player Info: commonplayerinfo</a:t>
            </a:r>
            <a:endParaRPr/>
          </a:p>
        </p:txBody>
      </p:sp>
      <p:sp>
        <p:nvSpPr>
          <p:cNvPr id="461" name="Google Shape;461;p33"/>
          <p:cNvSpPr txBox="1"/>
          <p:nvPr>
            <p:ph idx="4" type="subTitle"/>
          </p:nvPr>
        </p:nvSpPr>
        <p:spPr>
          <a:xfrm>
            <a:off x="719862" y="1313875"/>
            <a:ext cx="2903100" cy="558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NBA API Data Requests</a:t>
            </a:r>
            <a:endParaRPr/>
          </a:p>
        </p:txBody>
      </p:sp>
      <p:pic>
        <p:nvPicPr>
          <p:cNvPr id="462" name="Google Shape;462;p33"/>
          <p:cNvPicPr preferRelativeResize="0"/>
          <p:nvPr/>
        </p:nvPicPr>
        <p:blipFill>
          <a:blip r:embed="rId4">
            <a:alphaModFix/>
          </a:blip>
          <a:stretch>
            <a:fillRect/>
          </a:stretch>
        </p:blipFill>
        <p:spPr>
          <a:xfrm>
            <a:off x="3740500" y="1872163"/>
            <a:ext cx="5215501" cy="2403221"/>
          </a:xfrm>
          <a:prstGeom prst="rect">
            <a:avLst/>
          </a:prstGeom>
          <a:noFill/>
          <a:ln cap="flat" cmpd="sng" w="9525">
            <a:solidFill>
              <a:schemeClr val="dk1"/>
            </a:solidFill>
            <a:prstDash val="solid"/>
            <a:round/>
            <a:headEnd len="sm" w="sm" type="none"/>
            <a:tailEnd len="sm" w="sm" type="none"/>
          </a:ln>
        </p:spPr>
      </p:pic>
      <p:sp>
        <p:nvSpPr>
          <p:cNvPr id="463" name="Google Shape;463;p33"/>
          <p:cNvSpPr txBox="1"/>
          <p:nvPr>
            <p:ph idx="4" type="subTitle"/>
          </p:nvPr>
        </p:nvSpPr>
        <p:spPr>
          <a:xfrm>
            <a:off x="3740490" y="1313875"/>
            <a:ext cx="5215500" cy="558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Code To Access The API</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sp>
        <p:nvSpPr>
          <p:cNvPr id="468" name="Google Shape;468;p34"/>
          <p:cNvSpPr txBox="1"/>
          <p:nvPr>
            <p:ph type="title"/>
          </p:nvPr>
        </p:nvSpPr>
        <p:spPr>
          <a:xfrm>
            <a:off x="720000" y="1402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Ingestion - Web Scraping Salaries</a:t>
            </a:r>
            <a:endParaRPr/>
          </a:p>
        </p:txBody>
      </p:sp>
      <p:sp>
        <p:nvSpPr>
          <p:cNvPr id="469" name="Google Shape;469;p34"/>
          <p:cNvSpPr txBox="1"/>
          <p:nvPr>
            <p:ph idx="2" type="subTitle"/>
          </p:nvPr>
        </p:nvSpPr>
        <p:spPr>
          <a:xfrm>
            <a:off x="720000" y="1418026"/>
            <a:ext cx="2930400" cy="1773000"/>
          </a:xfrm>
          <a:prstGeom prst="rect">
            <a:avLst/>
          </a:prstGeom>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en"/>
              <a:t>Used requests and BeautifulSoup Python packages to web scrape player salaries</a:t>
            </a:r>
            <a:endParaRPr/>
          </a:p>
          <a:p>
            <a:pPr indent="0" lvl="0" marL="457200" rtl="0" algn="l">
              <a:spcBef>
                <a:spcPts val="0"/>
              </a:spcBef>
              <a:spcAft>
                <a:spcPts val="0"/>
              </a:spcAft>
              <a:buNone/>
            </a:pPr>
            <a:r>
              <a:t/>
            </a:r>
            <a:endParaRPr/>
          </a:p>
          <a:p>
            <a:pPr indent="-304800" lvl="0" marL="457200" rtl="0" algn="l">
              <a:spcBef>
                <a:spcPts val="0"/>
              </a:spcBef>
              <a:spcAft>
                <a:spcPts val="0"/>
              </a:spcAft>
              <a:buSzPts val="1200"/>
              <a:buChar char="-"/>
            </a:pPr>
            <a:r>
              <a:rPr lang="en" u="sng">
                <a:solidFill>
                  <a:schemeClr val="hlink"/>
                </a:solidFill>
                <a:hlinkClick r:id="rId3"/>
              </a:rPr>
              <a:t>https://hoopshype.com/salaries/players/</a:t>
            </a:r>
            <a:endParaRPr/>
          </a:p>
          <a:p>
            <a:pPr indent="0" lvl="0" marL="0" rtl="0" algn="l">
              <a:spcBef>
                <a:spcPts val="0"/>
              </a:spcBef>
              <a:spcAft>
                <a:spcPts val="0"/>
              </a:spcAft>
              <a:buNone/>
            </a:pPr>
            <a:r>
              <a:t/>
            </a:r>
            <a:endParaRPr/>
          </a:p>
          <a:p>
            <a:pPr indent="-304800" lvl="0" marL="457200" rtl="0" algn="l">
              <a:spcBef>
                <a:spcPts val="0"/>
              </a:spcBef>
              <a:spcAft>
                <a:spcPts val="0"/>
              </a:spcAft>
              <a:buSzPts val="1200"/>
              <a:buChar char="-"/>
            </a:pPr>
            <a:r>
              <a:rPr lang="en"/>
              <a:t>Using  a for loop, scraped data for all seasons available (1990-2023)</a:t>
            </a:r>
            <a:endParaRPr/>
          </a:p>
        </p:txBody>
      </p:sp>
      <p:sp>
        <p:nvSpPr>
          <p:cNvPr id="470" name="Google Shape;470;p34"/>
          <p:cNvSpPr txBox="1"/>
          <p:nvPr>
            <p:ph idx="5" type="subTitle"/>
          </p:nvPr>
        </p:nvSpPr>
        <p:spPr>
          <a:xfrm>
            <a:off x="720000" y="1008000"/>
            <a:ext cx="2930400" cy="439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Web Scraping Salaries</a:t>
            </a:r>
            <a:endParaRPr/>
          </a:p>
        </p:txBody>
      </p:sp>
      <p:pic>
        <p:nvPicPr>
          <p:cNvPr id="471" name="Google Shape;471;p34"/>
          <p:cNvPicPr preferRelativeResize="0"/>
          <p:nvPr/>
        </p:nvPicPr>
        <p:blipFill>
          <a:blip r:embed="rId4">
            <a:alphaModFix/>
          </a:blip>
          <a:stretch>
            <a:fillRect/>
          </a:stretch>
        </p:blipFill>
        <p:spPr>
          <a:xfrm>
            <a:off x="4003425" y="1418025"/>
            <a:ext cx="3412152" cy="3669199"/>
          </a:xfrm>
          <a:prstGeom prst="rect">
            <a:avLst/>
          </a:prstGeom>
          <a:noFill/>
          <a:ln cap="flat" cmpd="sng" w="9525">
            <a:solidFill>
              <a:schemeClr val="dk1"/>
            </a:solidFill>
            <a:prstDash val="solid"/>
            <a:round/>
            <a:headEnd len="sm" w="sm" type="none"/>
            <a:tailEnd len="sm" w="sm" type="none"/>
          </a:ln>
        </p:spPr>
      </p:pic>
      <p:sp>
        <p:nvSpPr>
          <p:cNvPr id="472" name="Google Shape;472;p34"/>
          <p:cNvSpPr txBox="1"/>
          <p:nvPr>
            <p:ph idx="5" type="subTitle"/>
          </p:nvPr>
        </p:nvSpPr>
        <p:spPr>
          <a:xfrm>
            <a:off x="4003425" y="978825"/>
            <a:ext cx="3412200" cy="439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Code to Scrape Salaries</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 name="Shape 476"/>
        <p:cNvGrpSpPr/>
        <p:nvPr/>
      </p:nvGrpSpPr>
      <p:grpSpPr>
        <a:xfrm>
          <a:off x="0" y="0"/>
          <a:ext cx="0" cy="0"/>
          <a:chOff x="0" y="0"/>
          <a:chExt cx="0" cy="0"/>
        </a:xfrm>
      </p:grpSpPr>
      <p:sp>
        <p:nvSpPr>
          <p:cNvPr id="477" name="Google Shape;477;p35"/>
          <p:cNvSpPr txBox="1"/>
          <p:nvPr>
            <p:ph type="title"/>
          </p:nvPr>
        </p:nvSpPr>
        <p:spPr>
          <a:xfrm>
            <a:off x="720000" y="2164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Ingestion - Scraping Team Financials</a:t>
            </a:r>
            <a:endParaRPr/>
          </a:p>
        </p:txBody>
      </p:sp>
      <p:sp>
        <p:nvSpPr>
          <p:cNvPr id="478" name="Google Shape;478;p35"/>
          <p:cNvSpPr txBox="1"/>
          <p:nvPr>
            <p:ph idx="3" type="subTitle"/>
          </p:nvPr>
        </p:nvSpPr>
        <p:spPr>
          <a:xfrm>
            <a:off x="339000" y="1659175"/>
            <a:ext cx="3441900" cy="1860600"/>
          </a:xfrm>
          <a:prstGeom prst="rect">
            <a:avLst/>
          </a:prstGeom>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en"/>
              <a:t>Used requests and BeautifulSoup Python packages to web scrape team financials</a:t>
            </a:r>
            <a:endParaRPr/>
          </a:p>
          <a:p>
            <a:pPr indent="0" lvl="0" marL="457200" rtl="0" algn="l">
              <a:spcBef>
                <a:spcPts val="0"/>
              </a:spcBef>
              <a:spcAft>
                <a:spcPts val="0"/>
              </a:spcAft>
              <a:buNone/>
            </a:pPr>
            <a:r>
              <a:t/>
            </a:r>
            <a:endParaRPr/>
          </a:p>
          <a:p>
            <a:pPr indent="-304800" lvl="0" marL="457200" rtl="0" algn="l">
              <a:spcBef>
                <a:spcPts val="0"/>
              </a:spcBef>
              <a:spcAft>
                <a:spcPts val="0"/>
              </a:spcAft>
              <a:buSzPts val="1200"/>
              <a:buChar char="-"/>
            </a:pPr>
            <a:r>
              <a:rPr lang="en" u="sng">
                <a:solidFill>
                  <a:schemeClr val="hlink"/>
                </a:solidFill>
                <a:hlinkClick r:id="rId3"/>
              </a:rPr>
              <a:t>https://runrepeat.com/nba-revenue-statistics</a:t>
            </a:r>
            <a:endParaRPr/>
          </a:p>
          <a:p>
            <a:pPr indent="0" lvl="0" marL="457200" rtl="0" algn="l">
              <a:spcBef>
                <a:spcPts val="0"/>
              </a:spcBef>
              <a:spcAft>
                <a:spcPts val="0"/>
              </a:spcAft>
              <a:buNone/>
            </a:pPr>
            <a:r>
              <a:t/>
            </a:r>
            <a:endParaRPr/>
          </a:p>
          <a:p>
            <a:pPr indent="-304800" lvl="0" marL="457200" rtl="0" algn="l">
              <a:spcBef>
                <a:spcPts val="0"/>
              </a:spcBef>
              <a:spcAft>
                <a:spcPts val="0"/>
              </a:spcAft>
              <a:buSzPts val="1200"/>
              <a:buChar char="-"/>
            </a:pPr>
            <a:r>
              <a:rPr lang="en"/>
              <a:t>Performed separate scrapes for team revenue, team ticket revenue, and team operating income</a:t>
            </a:r>
            <a:endParaRPr/>
          </a:p>
        </p:txBody>
      </p:sp>
      <p:sp>
        <p:nvSpPr>
          <p:cNvPr id="479" name="Google Shape;479;p35"/>
          <p:cNvSpPr txBox="1"/>
          <p:nvPr>
            <p:ph idx="6" type="subTitle"/>
          </p:nvPr>
        </p:nvSpPr>
        <p:spPr>
          <a:xfrm>
            <a:off x="343589" y="1210975"/>
            <a:ext cx="3441900" cy="448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100"/>
              <a:t>Web Scraping Team Financials</a:t>
            </a:r>
            <a:endParaRPr sz="2100"/>
          </a:p>
        </p:txBody>
      </p:sp>
      <p:pic>
        <p:nvPicPr>
          <p:cNvPr id="480" name="Google Shape;480;p35"/>
          <p:cNvPicPr preferRelativeResize="0"/>
          <p:nvPr/>
        </p:nvPicPr>
        <p:blipFill>
          <a:blip r:embed="rId4">
            <a:alphaModFix/>
          </a:blip>
          <a:stretch>
            <a:fillRect/>
          </a:stretch>
        </p:blipFill>
        <p:spPr>
          <a:xfrm>
            <a:off x="3985050" y="1650925"/>
            <a:ext cx="4977801" cy="2474700"/>
          </a:xfrm>
          <a:prstGeom prst="rect">
            <a:avLst/>
          </a:prstGeom>
          <a:noFill/>
          <a:ln cap="flat" cmpd="sng" w="9525">
            <a:solidFill>
              <a:schemeClr val="dk1"/>
            </a:solidFill>
            <a:prstDash val="solid"/>
            <a:round/>
            <a:headEnd len="sm" w="sm" type="none"/>
            <a:tailEnd len="sm" w="sm" type="none"/>
          </a:ln>
        </p:spPr>
      </p:pic>
      <p:sp>
        <p:nvSpPr>
          <p:cNvPr id="481" name="Google Shape;481;p35"/>
          <p:cNvSpPr txBox="1"/>
          <p:nvPr>
            <p:ph idx="6" type="subTitle"/>
          </p:nvPr>
        </p:nvSpPr>
        <p:spPr>
          <a:xfrm>
            <a:off x="3985050" y="1202725"/>
            <a:ext cx="4977900" cy="448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100"/>
              <a:t>Code To Scrape</a:t>
            </a:r>
            <a:r>
              <a:rPr lang="en" sz="2100"/>
              <a:t> Team Financials</a:t>
            </a:r>
            <a:endParaRPr sz="21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 name="Shape 485"/>
        <p:cNvGrpSpPr/>
        <p:nvPr/>
      </p:nvGrpSpPr>
      <p:grpSpPr>
        <a:xfrm>
          <a:off x="0" y="0"/>
          <a:ext cx="0" cy="0"/>
          <a:chOff x="0" y="0"/>
          <a:chExt cx="0" cy="0"/>
        </a:xfrm>
      </p:grpSpPr>
      <p:sp>
        <p:nvSpPr>
          <p:cNvPr id="486" name="Google Shape;486;p3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Collected Data Profiles</a:t>
            </a:r>
            <a:endParaRPr/>
          </a:p>
        </p:txBody>
      </p:sp>
      <p:graphicFrame>
        <p:nvGraphicFramePr>
          <p:cNvPr id="487" name="Google Shape;487;p36"/>
          <p:cNvGraphicFramePr/>
          <p:nvPr/>
        </p:nvGraphicFramePr>
        <p:xfrm>
          <a:off x="642413" y="1492135"/>
          <a:ext cx="3000000" cy="3000000"/>
        </p:xfrm>
        <a:graphic>
          <a:graphicData uri="http://schemas.openxmlformats.org/drawingml/2006/table">
            <a:tbl>
              <a:tblPr>
                <a:noFill/>
                <a:tableStyleId>{D2DF220F-CADD-474E-9ACD-B6CAE96D18F2}</a:tableStyleId>
              </a:tblPr>
              <a:tblGrid>
                <a:gridCol w="1262675"/>
                <a:gridCol w="1262675"/>
                <a:gridCol w="1703500"/>
                <a:gridCol w="2006475"/>
                <a:gridCol w="1623825"/>
              </a:tblGrid>
              <a:tr h="478550">
                <a:tc>
                  <a:txBody>
                    <a:bodyPr/>
                    <a:lstStyle/>
                    <a:p>
                      <a:pPr indent="0" lvl="0" marL="0" rtl="0" algn="ctr">
                        <a:spcBef>
                          <a:spcPts val="0"/>
                        </a:spcBef>
                        <a:spcAft>
                          <a:spcPts val="0"/>
                        </a:spcAft>
                        <a:buNone/>
                      </a:pPr>
                      <a:r>
                        <a:rPr lang="en" sz="1900">
                          <a:solidFill>
                            <a:schemeClr val="dk2"/>
                          </a:solidFill>
                          <a:latin typeface="Anton"/>
                          <a:ea typeface="Anton"/>
                          <a:cs typeface="Anton"/>
                          <a:sym typeface="Anton"/>
                        </a:rPr>
                        <a:t>Dataset</a:t>
                      </a:r>
                      <a:endParaRPr sz="1900">
                        <a:solidFill>
                          <a:schemeClr val="dk2"/>
                        </a:solidFill>
                        <a:latin typeface="Anton"/>
                        <a:ea typeface="Anton"/>
                        <a:cs typeface="Anton"/>
                        <a:sym typeface="Anton"/>
                      </a:endParaRPr>
                    </a:p>
                  </a:txBody>
                  <a:tcPr marT="68575" marB="6857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1"/>
                    </a:solidFill>
                  </a:tcPr>
                </a:tc>
                <a:tc>
                  <a:txBody>
                    <a:bodyPr/>
                    <a:lstStyle/>
                    <a:p>
                      <a:pPr indent="0" lvl="0" marL="0" rtl="0" algn="ctr">
                        <a:spcBef>
                          <a:spcPts val="0"/>
                        </a:spcBef>
                        <a:spcAft>
                          <a:spcPts val="0"/>
                        </a:spcAft>
                        <a:buNone/>
                      </a:pPr>
                      <a:r>
                        <a:rPr lang="en" sz="1900">
                          <a:solidFill>
                            <a:schemeClr val="dk2"/>
                          </a:solidFill>
                          <a:latin typeface="Anton"/>
                          <a:ea typeface="Anton"/>
                          <a:cs typeface="Anton"/>
                          <a:sym typeface="Anton"/>
                        </a:rPr>
                        <a:t>Data Source</a:t>
                      </a:r>
                      <a:endParaRPr sz="1900">
                        <a:solidFill>
                          <a:schemeClr val="dk2"/>
                        </a:solidFill>
                        <a:latin typeface="Anton"/>
                        <a:ea typeface="Anton"/>
                        <a:cs typeface="Anton"/>
                        <a:sym typeface="Anton"/>
                      </a:endParaRPr>
                    </a:p>
                  </a:txBody>
                  <a:tcPr marT="68575" marB="6857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1"/>
                    </a:solidFill>
                  </a:tcPr>
                </a:tc>
                <a:tc>
                  <a:txBody>
                    <a:bodyPr/>
                    <a:lstStyle/>
                    <a:p>
                      <a:pPr indent="0" lvl="0" marL="0" rtl="0" algn="ctr">
                        <a:spcBef>
                          <a:spcPts val="0"/>
                        </a:spcBef>
                        <a:spcAft>
                          <a:spcPts val="0"/>
                        </a:spcAft>
                        <a:buNone/>
                      </a:pPr>
                      <a:r>
                        <a:rPr lang="en" sz="1900">
                          <a:solidFill>
                            <a:schemeClr val="dk2"/>
                          </a:solidFill>
                          <a:latin typeface="Anton"/>
                          <a:ea typeface="Anton"/>
                          <a:cs typeface="Anton"/>
                          <a:sym typeface="Anton"/>
                        </a:rPr>
                        <a:t>Format and Size</a:t>
                      </a:r>
                      <a:endParaRPr sz="1900">
                        <a:solidFill>
                          <a:schemeClr val="dk2"/>
                        </a:solidFill>
                        <a:latin typeface="Anton"/>
                        <a:ea typeface="Anton"/>
                        <a:cs typeface="Anton"/>
                        <a:sym typeface="Anton"/>
                      </a:endParaRPr>
                    </a:p>
                  </a:txBody>
                  <a:tcPr marT="68575" marB="6857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1"/>
                    </a:solidFill>
                  </a:tcPr>
                </a:tc>
                <a:tc>
                  <a:txBody>
                    <a:bodyPr/>
                    <a:lstStyle/>
                    <a:p>
                      <a:pPr indent="0" lvl="0" marL="0" rtl="0" algn="ctr">
                        <a:spcBef>
                          <a:spcPts val="0"/>
                        </a:spcBef>
                        <a:spcAft>
                          <a:spcPts val="0"/>
                        </a:spcAft>
                        <a:buNone/>
                      </a:pPr>
                      <a:r>
                        <a:rPr lang="en" sz="1900">
                          <a:solidFill>
                            <a:schemeClr val="dk2"/>
                          </a:solidFill>
                          <a:latin typeface="Anton"/>
                          <a:ea typeface="Anton"/>
                          <a:cs typeface="Anton"/>
                          <a:sym typeface="Anton"/>
                        </a:rPr>
                        <a:t>Features</a:t>
                      </a:r>
                      <a:endParaRPr sz="1900">
                        <a:solidFill>
                          <a:schemeClr val="dk2"/>
                        </a:solidFill>
                        <a:latin typeface="Anton"/>
                        <a:ea typeface="Anton"/>
                        <a:cs typeface="Anton"/>
                        <a:sym typeface="Anton"/>
                      </a:endParaRPr>
                    </a:p>
                  </a:txBody>
                  <a:tcPr marT="68575" marB="6857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1"/>
                    </a:solidFill>
                  </a:tcPr>
                </a:tc>
                <a:tc>
                  <a:txBody>
                    <a:bodyPr/>
                    <a:lstStyle/>
                    <a:p>
                      <a:pPr indent="0" lvl="0" marL="0" rtl="0" algn="ctr">
                        <a:spcBef>
                          <a:spcPts val="0"/>
                        </a:spcBef>
                        <a:spcAft>
                          <a:spcPts val="0"/>
                        </a:spcAft>
                        <a:buNone/>
                      </a:pPr>
                      <a:r>
                        <a:rPr lang="en" sz="1900">
                          <a:solidFill>
                            <a:schemeClr val="dk2"/>
                          </a:solidFill>
                          <a:latin typeface="Anton"/>
                          <a:ea typeface="Anton"/>
                          <a:cs typeface="Anton"/>
                          <a:sym typeface="Anton"/>
                        </a:rPr>
                        <a:t>Platform and Tools Used</a:t>
                      </a:r>
                      <a:endParaRPr sz="1900">
                        <a:solidFill>
                          <a:schemeClr val="dk2"/>
                        </a:solidFill>
                        <a:latin typeface="Anton"/>
                        <a:ea typeface="Anton"/>
                        <a:cs typeface="Anton"/>
                        <a:sym typeface="Anton"/>
                      </a:endParaRPr>
                    </a:p>
                  </a:txBody>
                  <a:tcPr marT="68575" marB="6857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1"/>
                    </a:solidFill>
                  </a:tcPr>
                </a:tc>
              </a:tr>
              <a:tr h="360700">
                <a:tc>
                  <a:txBody>
                    <a:bodyPr/>
                    <a:lstStyle/>
                    <a:p>
                      <a:pPr indent="0" lvl="0" marL="0" rtl="0" algn="ctr">
                        <a:spcBef>
                          <a:spcPts val="0"/>
                        </a:spcBef>
                        <a:spcAft>
                          <a:spcPts val="0"/>
                        </a:spcAft>
                        <a:buNone/>
                      </a:pPr>
                      <a:r>
                        <a:rPr lang="en" sz="1200">
                          <a:solidFill>
                            <a:schemeClr val="dk1"/>
                          </a:solidFill>
                          <a:latin typeface="Lato"/>
                          <a:ea typeface="Lato"/>
                          <a:cs typeface="Lato"/>
                          <a:sym typeface="Lato"/>
                        </a:rPr>
                        <a:t>Player Statistics</a:t>
                      </a:r>
                      <a:endParaRPr sz="1200">
                        <a:solidFill>
                          <a:schemeClr val="dk1"/>
                        </a:solidFill>
                        <a:latin typeface="Lato"/>
                        <a:ea typeface="Lato"/>
                        <a:cs typeface="Lato"/>
                        <a:sym typeface="Lato"/>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Clr>
                          <a:schemeClr val="hlink"/>
                        </a:buClr>
                        <a:buSzPts val="1100"/>
                        <a:buFont typeface="Arial"/>
                        <a:buNone/>
                      </a:pPr>
                      <a:r>
                        <a:rPr lang="en" sz="1200">
                          <a:solidFill>
                            <a:schemeClr val="dk1"/>
                          </a:solidFill>
                          <a:latin typeface="Lato"/>
                          <a:ea typeface="Lato"/>
                          <a:cs typeface="Lato"/>
                          <a:sym typeface="Lato"/>
                        </a:rPr>
                        <a:t>NBA API</a:t>
                      </a:r>
                      <a:endParaRPr sz="1200">
                        <a:solidFill>
                          <a:schemeClr val="dk1"/>
                        </a:solidFill>
                        <a:latin typeface="Lato"/>
                        <a:ea typeface="Lato"/>
                        <a:cs typeface="Lato"/>
                        <a:sym typeface="Lato"/>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200">
                          <a:solidFill>
                            <a:schemeClr val="dk1"/>
                          </a:solidFill>
                          <a:latin typeface="Lato"/>
                          <a:ea typeface="Lato"/>
                          <a:cs typeface="Lato"/>
                          <a:sym typeface="Lato"/>
                        </a:rPr>
                        <a:t>Structured CSV (30,000 rows and 28 cols)</a:t>
                      </a:r>
                      <a:endParaRPr sz="1200">
                        <a:solidFill>
                          <a:schemeClr val="dk1"/>
                        </a:solidFill>
                        <a:latin typeface="Lato"/>
                        <a:ea typeface="Lato"/>
                        <a:cs typeface="Lato"/>
                        <a:sym typeface="Lat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200">
                          <a:solidFill>
                            <a:schemeClr val="dk1"/>
                          </a:solidFill>
                          <a:latin typeface="Lato"/>
                          <a:ea typeface="Lato"/>
                          <a:cs typeface="Lato"/>
                          <a:sym typeface="Lato"/>
                        </a:rPr>
                        <a:t>Games played, minutes, FG_PCT, FGA, rebounds, assists, points scored </a:t>
                      </a:r>
                      <a:endParaRPr sz="1200">
                        <a:solidFill>
                          <a:schemeClr val="dk1"/>
                        </a:solidFill>
                        <a:latin typeface="Lato"/>
                        <a:ea typeface="Lato"/>
                        <a:cs typeface="Lato"/>
                        <a:sym typeface="Lat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200">
                          <a:solidFill>
                            <a:schemeClr val="dk1"/>
                          </a:solidFill>
                          <a:latin typeface="Lato"/>
                          <a:ea typeface="Lato"/>
                          <a:cs typeface="Lato"/>
                          <a:sym typeface="Lato"/>
                        </a:rPr>
                        <a:t>MySQL, Python, Excel</a:t>
                      </a:r>
                      <a:endParaRPr sz="1200">
                        <a:solidFill>
                          <a:schemeClr val="dk1"/>
                        </a:solidFill>
                        <a:latin typeface="Lato"/>
                        <a:ea typeface="Lato"/>
                        <a:cs typeface="Lato"/>
                        <a:sym typeface="Lat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r h="360700">
                <a:tc>
                  <a:txBody>
                    <a:bodyPr/>
                    <a:lstStyle/>
                    <a:p>
                      <a:pPr indent="0" lvl="0" marL="0" rtl="0" algn="ctr">
                        <a:spcBef>
                          <a:spcPts val="0"/>
                        </a:spcBef>
                        <a:spcAft>
                          <a:spcPts val="0"/>
                        </a:spcAft>
                        <a:buNone/>
                      </a:pPr>
                      <a:r>
                        <a:rPr lang="en" sz="1200">
                          <a:solidFill>
                            <a:schemeClr val="dk1"/>
                          </a:solidFill>
                          <a:latin typeface="Lato"/>
                          <a:ea typeface="Lato"/>
                          <a:cs typeface="Lato"/>
                          <a:sym typeface="Lato"/>
                        </a:rPr>
                        <a:t>Player Bio</a:t>
                      </a:r>
                      <a:endParaRPr sz="1200">
                        <a:solidFill>
                          <a:schemeClr val="dk1"/>
                        </a:solidFill>
                        <a:latin typeface="Lato"/>
                        <a:ea typeface="Lato"/>
                        <a:cs typeface="Lato"/>
                        <a:sym typeface="Lato"/>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200">
                          <a:solidFill>
                            <a:schemeClr val="dk1"/>
                          </a:solidFill>
                          <a:latin typeface="Lato"/>
                          <a:ea typeface="Lato"/>
                          <a:cs typeface="Lato"/>
                          <a:sym typeface="Lato"/>
                        </a:rPr>
                        <a:t>NBA API</a:t>
                      </a:r>
                      <a:endParaRPr sz="1200">
                        <a:solidFill>
                          <a:schemeClr val="dk1"/>
                        </a:solidFill>
                        <a:latin typeface="Lato"/>
                        <a:ea typeface="Lato"/>
                        <a:cs typeface="Lato"/>
                        <a:sym typeface="Lato"/>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200">
                          <a:solidFill>
                            <a:schemeClr val="dk1"/>
                          </a:solidFill>
                          <a:latin typeface="Lato"/>
                          <a:ea typeface="Lato"/>
                          <a:cs typeface="Lato"/>
                          <a:sym typeface="Lato"/>
                        </a:rPr>
                        <a:t>Structured CSV</a:t>
                      </a:r>
                      <a:endParaRPr sz="1200">
                        <a:solidFill>
                          <a:schemeClr val="dk1"/>
                        </a:solidFill>
                        <a:latin typeface="Lato"/>
                        <a:ea typeface="Lato"/>
                        <a:cs typeface="Lato"/>
                        <a:sym typeface="Lato"/>
                      </a:endParaRPr>
                    </a:p>
                    <a:p>
                      <a:pPr indent="0" lvl="0" marL="0" rtl="0" algn="ctr">
                        <a:spcBef>
                          <a:spcPts val="0"/>
                        </a:spcBef>
                        <a:spcAft>
                          <a:spcPts val="0"/>
                        </a:spcAft>
                        <a:buNone/>
                      </a:pPr>
                      <a:r>
                        <a:rPr lang="en" sz="1200">
                          <a:solidFill>
                            <a:schemeClr val="dk1"/>
                          </a:solidFill>
                          <a:latin typeface="Lato"/>
                          <a:ea typeface="Lato"/>
                          <a:cs typeface="Lato"/>
                          <a:sym typeface="Lato"/>
                        </a:rPr>
                        <a:t>(2,900 rows and 27 cols)</a:t>
                      </a:r>
                      <a:endParaRPr sz="1200">
                        <a:solidFill>
                          <a:schemeClr val="dk1"/>
                        </a:solidFill>
                        <a:latin typeface="Lato"/>
                        <a:ea typeface="Lato"/>
                        <a:cs typeface="Lato"/>
                        <a:sym typeface="Lat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200">
                          <a:solidFill>
                            <a:schemeClr val="dk1"/>
                          </a:solidFill>
                          <a:latin typeface="Lato"/>
                          <a:ea typeface="Lato"/>
                          <a:cs typeface="Lato"/>
                          <a:sym typeface="Lato"/>
                        </a:rPr>
                        <a:t>Age, height, weight, country, college, draft pick, position</a:t>
                      </a:r>
                      <a:endParaRPr sz="1200">
                        <a:solidFill>
                          <a:schemeClr val="dk1"/>
                        </a:solidFill>
                        <a:latin typeface="Lato"/>
                        <a:ea typeface="Lato"/>
                        <a:cs typeface="Lato"/>
                        <a:sym typeface="Lat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200">
                          <a:solidFill>
                            <a:schemeClr val="dk1"/>
                          </a:solidFill>
                          <a:latin typeface="Lato"/>
                          <a:ea typeface="Lato"/>
                          <a:cs typeface="Lato"/>
                          <a:sym typeface="Lato"/>
                        </a:rPr>
                        <a:t>MySQL, </a:t>
                      </a:r>
                      <a:r>
                        <a:rPr lang="en" sz="1200">
                          <a:solidFill>
                            <a:schemeClr val="dk1"/>
                          </a:solidFill>
                          <a:latin typeface="Lato"/>
                          <a:ea typeface="Lato"/>
                          <a:cs typeface="Lato"/>
                          <a:sym typeface="Lato"/>
                        </a:rPr>
                        <a:t>Python, Excel</a:t>
                      </a:r>
                      <a:endParaRPr sz="1200">
                        <a:solidFill>
                          <a:schemeClr val="dk1"/>
                        </a:solidFill>
                        <a:latin typeface="Lato"/>
                        <a:ea typeface="Lato"/>
                        <a:cs typeface="Lato"/>
                        <a:sym typeface="Lat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r h="395550">
                <a:tc>
                  <a:txBody>
                    <a:bodyPr/>
                    <a:lstStyle/>
                    <a:p>
                      <a:pPr indent="0" lvl="0" marL="0" rtl="0" algn="ctr">
                        <a:spcBef>
                          <a:spcPts val="0"/>
                        </a:spcBef>
                        <a:spcAft>
                          <a:spcPts val="0"/>
                        </a:spcAft>
                        <a:buClr>
                          <a:schemeClr val="hlink"/>
                        </a:buClr>
                        <a:buSzPts val="1100"/>
                        <a:buFont typeface="Arial"/>
                        <a:buNone/>
                      </a:pPr>
                      <a:r>
                        <a:rPr lang="en" sz="1200">
                          <a:solidFill>
                            <a:schemeClr val="dk1"/>
                          </a:solidFill>
                          <a:latin typeface="Lato"/>
                          <a:ea typeface="Lato"/>
                          <a:cs typeface="Lato"/>
                          <a:sym typeface="Lato"/>
                        </a:rPr>
                        <a:t>Player</a:t>
                      </a:r>
                      <a:r>
                        <a:rPr lang="en" sz="1200">
                          <a:solidFill>
                            <a:schemeClr val="dk1"/>
                          </a:solidFill>
                          <a:latin typeface="Lato"/>
                          <a:ea typeface="Lato"/>
                          <a:cs typeface="Lato"/>
                          <a:sym typeface="Lato"/>
                        </a:rPr>
                        <a:t> Salaries</a:t>
                      </a:r>
                      <a:endParaRPr sz="1200">
                        <a:solidFill>
                          <a:schemeClr val="dk1"/>
                        </a:solidFill>
                        <a:latin typeface="Lato"/>
                        <a:ea typeface="Lato"/>
                        <a:cs typeface="Lato"/>
                        <a:sym typeface="Lato"/>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200">
                          <a:solidFill>
                            <a:schemeClr val="dk1"/>
                          </a:solidFill>
                          <a:latin typeface="Lato"/>
                          <a:ea typeface="Lato"/>
                          <a:cs typeface="Lato"/>
                          <a:sym typeface="Lato"/>
                        </a:rPr>
                        <a:t>hoopshype.com</a:t>
                      </a:r>
                      <a:endParaRPr sz="1200">
                        <a:solidFill>
                          <a:schemeClr val="dk1"/>
                        </a:solidFill>
                        <a:latin typeface="Lato"/>
                        <a:ea typeface="Lato"/>
                        <a:cs typeface="Lato"/>
                        <a:sym typeface="Lato"/>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Clr>
                          <a:schemeClr val="hlink"/>
                        </a:buClr>
                        <a:buSzPts val="1100"/>
                        <a:buFont typeface="Arial"/>
                        <a:buNone/>
                      </a:pPr>
                      <a:r>
                        <a:rPr lang="en" sz="1200">
                          <a:solidFill>
                            <a:schemeClr val="dk1"/>
                          </a:solidFill>
                          <a:latin typeface="Lato"/>
                          <a:ea typeface="Lato"/>
                          <a:cs typeface="Lato"/>
                          <a:sym typeface="Lato"/>
                        </a:rPr>
                        <a:t>Structured CSV</a:t>
                      </a:r>
                      <a:endParaRPr sz="1200">
                        <a:solidFill>
                          <a:schemeClr val="dk1"/>
                        </a:solidFill>
                        <a:latin typeface="Lato"/>
                        <a:ea typeface="Lato"/>
                        <a:cs typeface="Lato"/>
                        <a:sym typeface="Lato"/>
                      </a:endParaRPr>
                    </a:p>
                    <a:p>
                      <a:pPr indent="0" lvl="0" marL="0" rtl="0" algn="ctr">
                        <a:spcBef>
                          <a:spcPts val="0"/>
                        </a:spcBef>
                        <a:spcAft>
                          <a:spcPts val="0"/>
                        </a:spcAft>
                        <a:buNone/>
                      </a:pPr>
                      <a:r>
                        <a:rPr lang="en" sz="1200">
                          <a:solidFill>
                            <a:schemeClr val="dk1"/>
                          </a:solidFill>
                          <a:latin typeface="Lato"/>
                          <a:ea typeface="Lato"/>
                          <a:cs typeface="Lato"/>
                          <a:sym typeface="Lato"/>
                        </a:rPr>
                        <a:t>(14,600 rows and 6 cols)</a:t>
                      </a:r>
                      <a:endParaRPr sz="1200">
                        <a:solidFill>
                          <a:schemeClr val="dk1"/>
                        </a:solidFill>
                        <a:latin typeface="Lato"/>
                        <a:ea typeface="Lato"/>
                        <a:cs typeface="Lato"/>
                        <a:sym typeface="Lat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200">
                          <a:solidFill>
                            <a:schemeClr val="dk1"/>
                          </a:solidFill>
                          <a:latin typeface="Lato"/>
                          <a:ea typeface="Lato"/>
                          <a:cs typeface="Lato"/>
                          <a:sym typeface="Lato"/>
                        </a:rPr>
                        <a:t>Salary, inflation-adjusted salary</a:t>
                      </a:r>
                      <a:endParaRPr sz="1200">
                        <a:solidFill>
                          <a:schemeClr val="dk1"/>
                        </a:solidFill>
                        <a:latin typeface="Lato"/>
                        <a:ea typeface="Lato"/>
                        <a:cs typeface="Lato"/>
                        <a:sym typeface="Lat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200">
                          <a:solidFill>
                            <a:schemeClr val="dk1"/>
                          </a:solidFill>
                          <a:latin typeface="Lato"/>
                          <a:ea typeface="Lato"/>
                          <a:cs typeface="Lato"/>
                          <a:sym typeface="Lato"/>
                        </a:rPr>
                        <a:t>MySQL, </a:t>
                      </a:r>
                      <a:r>
                        <a:rPr lang="en" sz="1200">
                          <a:solidFill>
                            <a:schemeClr val="dk1"/>
                          </a:solidFill>
                          <a:latin typeface="Lato"/>
                          <a:ea typeface="Lato"/>
                          <a:cs typeface="Lato"/>
                          <a:sym typeface="Lato"/>
                        </a:rPr>
                        <a:t>Python, Excel</a:t>
                      </a:r>
                      <a:endParaRPr sz="1200">
                        <a:solidFill>
                          <a:schemeClr val="dk1"/>
                        </a:solidFill>
                        <a:latin typeface="Lato"/>
                        <a:ea typeface="Lato"/>
                        <a:cs typeface="Lato"/>
                        <a:sym typeface="Lat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r h="395550">
                <a:tc>
                  <a:txBody>
                    <a:bodyPr/>
                    <a:lstStyle/>
                    <a:p>
                      <a:pPr indent="0" lvl="0" marL="0" rtl="0" algn="ctr">
                        <a:spcBef>
                          <a:spcPts val="0"/>
                        </a:spcBef>
                        <a:spcAft>
                          <a:spcPts val="0"/>
                        </a:spcAft>
                        <a:buNone/>
                      </a:pPr>
                      <a:r>
                        <a:rPr lang="en" sz="1200">
                          <a:solidFill>
                            <a:schemeClr val="dk1"/>
                          </a:solidFill>
                          <a:latin typeface="Lato"/>
                          <a:ea typeface="Lato"/>
                          <a:cs typeface="Lato"/>
                          <a:sym typeface="Lato"/>
                        </a:rPr>
                        <a:t>Team Info</a:t>
                      </a:r>
                      <a:endParaRPr sz="1200">
                        <a:solidFill>
                          <a:schemeClr val="dk1"/>
                        </a:solidFill>
                        <a:latin typeface="Lato"/>
                        <a:ea typeface="Lato"/>
                        <a:cs typeface="Lato"/>
                        <a:sym typeface="Lato"/>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200">
                          <a:solidFill>
                            <a:schemeClr val="dk1"/>
                          </a:solidFill>
                          <a:latin typeface="Lato"/>
                          <a:ea typeface="Lato"/>
                          <a:cs typeface="Lato"/>
                          <a:sym typeface="Lato"/>
                        </a:rPr>
                        <a:t>NBA API</a:t>
                      </a:r>
                      <a:endParaRPr sz="1200">
                        <a:solidFill>
                          <a:schemeClr val="dk1"/>
                        </a:solidFill>
                        <a:latin typeface="Lato"/>
                        <a:ea typeface="Lato"/>
                        <a:cs typeface="Lato"/>
                        <a:sym typeface="Lato"/>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200">
                          <a:solidFill>
                            <a:schemeClr val="dk1"/>
                          </a:solidFill>
                          <a:latin typeface="Lato"/>
                          <a:ea typeface="Lato"/>
                          <a:cs typeface="Lato"/>
                          <a:sym typeface="Lato"/>
                        </a:rPr>
                        <a:t>Structured CSV (30 rows and </a:t>
                      </a:r>
                      <a:endParaRPr sz="1200">
                        <a:solidFill>
                          <a:schemeClr val="dk1"/>
                        </a:solidFill>
                        <a:latin typeface="Lato"/>
                        <a:ea typeface="Lato"/>
                        <a:cs typeface="Lato"/>
                        <a:sym typeface="Lato"/>
                      </a:endParaRPr>
                    </a:p>
                    <a:p>
                      <a:pPr indent="0" lvl="0" marL="0" rtl="0" algn="ctr">
                        <a:spcBef>
                          <a:spcPts val="0"/>
                        </a:spcBef>
                        <a:spcAft>
                          <a:spcPts val="0"/>
                        </a:spcAft>
                        <a:buNone/>
                      </a:pPr>
                      <a:r>
                        <a:rPr lang="en" sz="1200">
                          <a:solidFill>
                            <a:schemeClr val="dk1"/>
                          </a:solidFill>
                          <a:latin typeface="Lato"/>
                          <a:ea typeface="Lato"/>
                          <a:cs typeface="Lato"/>
                          <a:sym typeface="Lato"/>
                        </a:rPr>
                        <a:t>7 cols)</a:t>
                      </a:r>
                      <a:endParaRPr sz="1200">
                        <a:solidFill>
                          <a:schemeClr val="dk1"/>
                        </a:solidFill>
                        <a:latin typeface="Lato"/>
                        <a:ea typeface="Lato"/>
                        <a:cs typeface="Lato"/>
                        <a:sym typeface="Lat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200">
                          <a:solidFill>
                            <a:schemeClr val="dk1"/>
                          </a:solidFill>
                          <a:latin typeface="Lato"/>
                          <a:ea typeface="Lato"/>
                          <a:cs typeface="Lato"/>
                          <a:sym typeface="Lato"/>
                        </a:rPr>
                        <a:t>Team name, city, state, year founded</a:t>
                      </a:r>
                      <a:endParaRPr sz="1200">
                        <a:solidFill>
                          <a:schemeClr val="dk1"/>
                        </a:solidFill>
                        <a:latin typeface="Lato"/>
                        <a:ea typeface="Lato"/>
                        <a:cs typeface="Lato"/>
                        <a:sym typeface="Lat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200">
                          <a:solidFill>
                            <a:schemeClr val="dk1"/>
                          </a:solidFill>
                          <a:latin typeface="Lato"/>
                          <a:ea typeface="Lato"/>
                          <a:cs typeface="Lato"/>
                          <a:sym typeface="Lato"/>
                        </a:rPr>
                        <a:t>MySQL, Python, Excel</a:t>
                      </a:r>
                      <a:endParaRPr sz="1200">
                        <a:solidFill>
                          <a:schemeClr val="dk1"/>
                        </a:solidFill>
                        <a:latin typeface="Lato"/>
                        <a:ea typeface="Lato"/>
                        <a:cs typeface="Lato"/>
                        <a:sym typeface="Lat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r h="395550">
                <a:tc>
                  <a:txBody>
                    <a:bodyPr/>
                    <a:lstStyle/>
                    <a:p>
                      <a:pPr indent="0" lvl="0" marL="0" rtl="0" algn="ctr">
                        <a:spcBef>
                          <a:spcPts val="0"/>
                        </a:spcBef>
                        <a:spcAft>
                          <a:spcPts val="0"/>
                        </a:spcAft>
                        <a:buNone/>
                      </a:pPr>
                      <a:r>
                        <a:rPr lang="en" sz="1200">
                          <a:solidFill>
                            <a:schemeClr val="dk1"/>
                          </a:solidFill>
                          <a:latin typeface="Lato"/>
                          <a:ea typeface="Lato"/>
                          <a:cs typeface="Lato"/>
                          <a:sym typeface="Lato"/>
                        </a:rPr>
                        <a:t>Team Financials</a:t>
                      </a:r>
                      <a:endParaRPr sz="1200">
                        <a:solidFill>
                          <a:schemeClr val="dk1"/>
                        </a:solidFill>
                        <a:latin typeface="Lato"/>
                        <a:ea typeface="Lato"/>
                        <a:cs typeface="Lato"/>
                        <a:sym typeface="Lato"/>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200">
                          <a:solidFill>
                            <a:schemeClr val="dk1"/>
                          </a:solidFill>
                          <a:latin typeface="Lato"/>
                          <a:ea typeface="Lato"/>
                          <a:cs typeface="Lato"/>
                          <a:sym typeface="Lato"/>
                        </a:rPr>
                        <a:t>Runrepeat.com</a:t>
                      </a:r>
                      <a:endParaRPr sz="1200">
                        <a:solidFill>
                          <a:schemeClr val="dk1"/>
                        </a:solidFill>
                        <a:latin typeface="Lato"/>
                        <a:ea typeface="Lato"/>
                        <a:cs typeface="Lato"/>
                        <a:sym typeface="Lato"/>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200">
                          <a:solidFill>
                            <a:schemeClr val="dk1"/>
                          </a:solidFill>
                          <a:latin typeface="Lato"/>
                          <a:ea typeface="Lato"/>
                          <a:cs typeface="Lato"/>
                          <a:sym typeface="Lato"/>
                        </a:rPr>
                        <a:t>Structured CSV (300 rows and 7 cols)</a:t>
                      </a:r>
                      <a:endParaRPr sz="1200">
                        <a:solidFill>
                          <a:schemeClr val="dk1"/>
                        </a:solidFill>
                        <a:latin typeface="Lato"/>
                        <a:ea typeface="Lato"/>
                        <a:cs typeface="Lato"/>
                        <a:sym typeface="Lat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200">
                          <a:solidFill>
                            <a:schemeClr val="dk1"/>
                          </a:solidFill>
                          <a:latin typeface="Lato"/>
                          <a:ea typeface="Lato"/>
                          <a:cs typeface="Lato"/>
                          <a:sym typeface="Lato"/>
                        </a:rPr>
                        <a:t>Team revenue, ticket revenue, operating income</a:t>
                      </a:r>
                      <a:endParaRPr sz="1200">
                        <a:solidFill>
                          <a:schemeClr val="dk1"/>
                        </a:solidFill>
                        <a:latin typeface="Lato"/>
                        <a:ea typeface="Lato"/>
                        <a:cs typeface="Lato"/>
                        <a:sym typeface="Lat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200">
                          <a:solidFill>
                            <a:schemeClr val="dk1"/>
                          </a:solidFill>
                          <a:latin typeface="Lato"/>
                          <a:ea typeface="Lato"/>
                          <a:cs typeface="Lato"/>
                          <a:sym typeface="Lato"/>
                        </a:rPr>
                        <a:t>MySQL, Python, Excel</a:t>
                      </a:r>
                      <a:endParaRPr sz="1200">
                        <a:solidFill>
                          <a:schemeClr val="dk1"/>
                        </a:solidFill>
                        <a:latin typeface="Lato"/>
                        <a:ea typeface="Lato"/>
                        <a:cs typeface="Lato"/>
                        <a:sym typeface="Lat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bl>
          </a:graphicData>
        </a:graphic>
      </p:graphicFrame>
      <p:grpSp>
        <p:nvGrpSpPr>
          <p:cNvPr id="488" name="Google Shape;488;p36"/>
          <p:cNvGrpSpPr/>
          <p:nvPr/>
        </p:nvGrpSpPr>
        <p:grpSpPr>
          <a:xfrm>
            <a:off x="713236" y="4780813"/>
            <a:ext cx="596780" cy="193728"/>
            <a:chOff x="2065129" y="1137027"/>
            <a:chExt cx="222397" cy="72195"/>
          </a:xfrm>
        </p:grpSpPr>
        <p:sp>
          <p:nvSpPr>
            <p:cNvPr id="489" name="Google Shape;489;p36"/>
            <p:cNvSpPr/>
            <p:nvPr/>
          </p:nvSpPr>
          <p:spPr>
            <a:xfrm>
              <a:off x="2143136" y="1137027"/>
              <a:ext cx="72207" cy="72195"/>
            </a:xfrm>
            <a:custGeom>
              <a:rect b="b" l="l" r="r" t="t"/>
              <a:pathLst>
                <a:path extrusionOk="0" h="6049" w="6050">
                  <a:moveTo>
                    <a:pt x="3025" y="0"/>
                  </a:moveTo>
                  <a:lnTo>
                    <a:pt x="2215" y="2215"/>
                  </a:lnTo>
                  <a:lnTo>
                    <a:pt x="1" y="3024"/>
                  </a:lnTo>
                  <a:lnTo>
                    <a:pt x="2227" y="3834"/>
                  </a:lnTo>
                  <a:lnTo>
                    <a:pt x="3037" y="6048"/>
                  </a:lnTo>
                  <a:lnTo>
                    <a:pt x="3835" y="3834"/>
                  </a:lnTo>
                  <a:lnTo>
                    <a:pt x="6049" y="3024"/>
                  </a:lnTo>
                  <a:lnTo>
                    <a:pt x="3835" y="2215"/>
                  </a:lnTo>
                  <a:lnTo>
                    <a:pt x="302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36"/>
            <p:cNvSpPr/>
            <p:nvPr/>
          </p:nvSpPr>
          <p:spPr>
            <a:xfrm>
              <a:off x="2215331" y="1137027"/>
              <a:ext cx="72195" cy="72052"/>
            </a:xfrm>
            <a:custGeom>
              <a:rect b="b" l="l" r="r" t="t"/>
              <a:pathLst>
                <a:path extrusionOk="0" fill="none" h="6037" w="6049">
                  <a:moveTo>
                    <a:pt x="2215" y="3822"/>
                  </a:moveTo>
                  <a:lnTo>
                    <a:pt x="3024" y="6037"/>
                  </a:lnTo>
                  <a:lnTo>
                    <a:pt x="3834" y="3822"/>
                  </a:lnTo>
                  <a:lnTo>
                    <a:pt x="6049" y="3012"/>
                  </a:lnTo>
                  <a:lnTo>
                    <a:pt x="3834" y="2215"/>
                  </a:lnTo>
                  <a:lnTo>
                    <a:pt x="3024" y="0"/>
                  </a:lnTo>
                  <a:lnTo>
                    <a:pt x="2215" y="2215"/>
                  </a:lnTo>
                  <a:lnTo>
                    <a:pt x="0" y="3024"/>
                  </a:lnTo>
                  <a:close/>
                </a:path>
              </a:pathLst>
            </a:custGeom>
            <a:solidFill>
              <a:schemeClr val="dk1"/>
            </a:solidFill>
            <a:ln cap="flat" cmpd="sng" w="56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36"/>
            <p:cNvSpPr/>
            <p:nvPr/>
          </p:nvSpPr>
          <p:spPr>
            <a:xfrm>
              <a:off x="2065129" y="1137158"/>
              <a:ext cx="72052" cy="72064"/>
            </a:xfrm>
            <a:custGeom>
              <a:rect b="b" l="l" r="r" t="t"/>
              <a:pathLst>
                <a:path extrusionOk="0" fill="none" h="6038" w="6037">
                  <a:moveTo>
                    <a:pt x="2215" y="3835"/>
                  </a:moveTo>
                  <a:lnTo>
                    <a:pt x="3025" y="6037"/>
                  </a:lnTo>
                  <a:lnTo>
                    <a:pt x="3822" y="3823"/>
                  </a:lnTo>
                  <a:lnTo>
                    <a:pt x="6037" y="3013"/>
                  </a:lnTo>
                  <a:lnTo>
                    <a:pt x="3822" y="2216"/>
                  </a:lnTo>
                  <a:lnTo>
                    <a:pt x="3013" y="1"/>
                  </a:lnTo>
                  <a:lnTo>
                    <a:pt x="2215" y="2216"/>
                  </a:lnTo>
                  <a:lnTo>
                    <a:pt x="0" y="3025"/>
                  </a:lnTo>
                  <a:close/>
                </a:path>
              </a:pathLst>
            </a:custGeom>
            <a:solidFill>
              <a:schemeClr val="dk1"/>
            </a:solidFill>
            <a:ln cap="flat" cmpd="sng" w="56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2" name="Google Shape;492;p36"/>
          <p:cNvGrpSpPr/>
          <p:nvPr/>
        </p:nvGrpSpPr>
        <p:grpSpPr>
          <a:xfrm>
            <a:off x="8060109" y="178221"/>
            <a:ext cx="968770" cy="972766"/>
            <a:chOff x="3152676" y="3329916"/>
            <a:chExt cx="540548" cy="542778"/>
          </a:xfrm>
        </p:grpSpPr>
        <p:sp>
          <p:nvSpPr>
            <p:cNvPr id="493" name="Google Shape;493;p36"/>
            <p:cNvSpPr/>
            <p:nvPr/>
          </p:nvSpPr>
          <p:spPr>
            <a:xfrm>
              <a:off x="3154902" y="3329916"/>
              <a:ext cx="537863" cy="537863"/>
            </a:xfrm>
            <a:custGeom>
              <a:rect b="b" l="l" r="r" t="t"/>
              <a:pathLst>
                <a:path extrusionOk="0" h="45066" w="45066">
                  <a:moveTo>
                    <a:pt x="22527" y="1"/>
                  </a:moveTo>
                  <a:cubicBezTo>
                    <a:pt x="14609" y="1"/>
                    <a:pt x="7644" y="4085"/>
                    <a:pt x="3620" y="10264"/>
                  </a:cubicBezTo>
                  <a:cubicBezTo>
                    <a:pt x="3346" y="10705"/>
                    <a:pt x="3072" y="11145"/>
                    <a:pt x="2822" y="11598"/>
                  </a:cubicBezTo>
                  <a:cubicBezTo>
                    <a:pt x="1024" y="14836"/>
                    <a:pt x="0" y="18563"/>
                    <a:pt x="0" y="22539"/>
                  </a:cubicBezTo>
                  <a:cubicBezTo>
                    <a:pt x="0" y="25849"/>
                    <a:pt x="715" y="28993"/>
                    <a:pt x="1989" y="31814"/>
                  </a:cubicBezTo>
                  <a:cubicBezTo>
                    <a:pt x="2155" y="32172"/>
                    <a:pt x="2322" y="32529"/>
                    <a:pt x="2501" y="32874"/>
                  </a:cubicBezTo>
                  <a:cubicBezTo>
                    <a:pt x="3703" y="35196"/>
                    <a:pt x="5299" y="37279"/>
                    <a:pt x="7192" y="39041"/>
                  </a:cubicBezTo>
                  <a:cubicBezTo>
                    <a:pt x="7370" y="39208"/>
                    <a:pt x="7549" y="39375"/>
                    <a:pt x="7739" y="39542"/>
                  </a:cubicBezTo>
                  <a:cubicBezTo>
                    <a:pt x="9466" y="41042"/>
                    <a:pt x="11418" y="42280"/>
                    <a:pt x="13538" y="43209"/>
                  </a:cubicBezTo>
                  <a:cubicBezTo>
                    <a:pt x="13871" y="43340"/>
                    <a:pt x="14205" y="43482"/>
                    <a:pt x="14538" y="43613"/>
                  </a:cubicBezTo>
                  <a:cubicBezTo>
                    <a:pt x="17014" y="44554"/>
                    <a:pt x="19717" y="45066"/>
                    <a:pt x="22527" y="45066"/>
                  </a:cubicBezTo>
                  <a:cubicBezTo>
                    <a:pt x="23265" y="45066"/>
                    <a:pt x="23980" y="45030"/>
                    <a:pt x="24694" y="44959"/>
                  </a:cubicBezTo>
                  <a:cubicBezTo>
                    <a:pt x="25396" y="44899"/>
                    <a:pt x="26099" y="44792"/>
                    <a:pt x="26778" y="44661"/>
                  </a:cubicBezTo>
                  <a:cubicBezTo>
                    <a:pt x="36553" y="42804"/>
                    <a:pt x="44089" y="34624"/>
                    <a:pt x="44970" y="24528"/>
                  </a:cubicBezTo>
                  <a:cubicBezTo>
                    <a:pt x="45006" y="24147"/>
                    <a:pt x="45030" y="23754"/>
                    <a:pt x="45042" y="23361"/>
                  </a:cubicBezTo>
                  <a:cubicBezTo>
                    <a:pt x="45054" y="23087"/>
                    <a:pt x="45066" y="22813"/>
                    <a:pt x="45066" y="22539"/>
                  </a:cubicBezTo>
                  <a:cubicBezTo>
                    <a:pt x="45066" y="16610"/>
                    <a:pt x="42780" y="11229"/>
                    <a:pt x="39041" y="7204"/>
                  </a:cubicBezTo>
                  <a:cubicBezTo>
                    <a:pt x="38839" y="6978"/>
                    <a:pt x="38624" y="6764"/>
                    <a:pt x="38410" y="6549"/>
                  </a:cubicBezTo>
                  <a:cubicBezTo>
                    <a:pt x="34707" y="2870"/>
                    <a:pt x="29742" y="477"/>
                    <a:pt x="24218" y="60"/>
                  </a:cubicBezTo>
                  <a:cubicBezTo>
                    <a:pt x="23753" y="37"/>
                    <a:pt x="23289" y="13"/>
                    <a:pt x="2282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4" name="Google Shape;494;p36"/>
            <p:cNvGrpSpPr/>
            <p:nvPr/>
          </p:nvGrpSpPr>
          <p:grpSpPr>
            <a:xfrm>
              <a:off x="3178629" y="3329916"/>
              <a:ext cx="513849" cy="536586"/>
              <a:chOff x="3178629" y="3329916"/>
              <a:chExt cx="513849" cy="536586"/>
            </a:xfrm>
          </p:grpSpPr>
          <p:sp>
            <p:nvSpPr>
              <p:cNvPr id="495" name="Google Shape;495;p36"/>
              <p:cNvSpPr/>
              <p:nvPr/>
            </p:nvSpPr>
            <p:spPr>
              <a:xfrm>
                <a:off x="3178629" y="3608717"/>
                <a:ext cx="513849" cy="157041"/>
              </a:xfrm>
              <a:custGeom>
                <a:rect b="b" l="l" r="r" t="t"/>
                <a:pathLst>
                  <a:path extrusionOk="0" h="13158" w="43054">
                    <a:moveTo>
                      <a:pt x="43054" y="1"/>
                    </a:moveTo>
                    <a:cubicBezTo>
                      <a:pt x="36434" y="7859"/>
                      <a:pt x="26671" y="12455"/>
                      <a:pt x="16277" y="12455"/>
                    </a:cubicBezTo>
                    <a:cubicBezTo>
                      <a:pt x="15169" y="12455"/>
                      <a:pt x="14086" y="12407"/>
                      <a:pt x="13002" y="12300"/>
                    </a:cubicBezTo>
                    <a:cubicBezTo>
                      <a:pt x="12740" y="12276"/>
                      <a:pt x="12490" y="12252"/>
                      <a:pt x="12240" y="12229"/>
                    </a:cubicBezTo>
                    <a:cubicBezTo>
                      <a:pt x="11300" y="12122"/>
                      <a:pt x="10383" y="11979"/>
                      <a:pt x="9466" y="11788"/>
                    </a:cubicBezTo>
                    <a:cubicBezTo>
                      <a:pt x="9204" y="11741"/>
                      <a:pt x="8954" y="11693"/>
                      <a:pt x="8704" y="11633"/>
                    </a:cubicBezTo>
                    <a:cubicBezTo>
                      <a:pt x="8133" y="11514"/>
                      <a:pt x="7573" y="11371"/>
                      <a:pt x="7013" y="11217"/>
                    </a:cubicBezTo>
                    <a:cubicBezTo>
                      <a:pt x="6775" y="11157"/>
                      <a:pt x="6537" y="11086"/>
                      <a:pt x="6287" y="11014"/>
                    </a:cubicBezTo>
                    <a:cubicBezTo>
                      <a:pt x="4120" y="10371"/>
                      <a:pt x="2013" y="9514"/>
                      <a:pt x="1" y="8454"/>
                    </a:cubicBezTo>
                    <a:lnTo>
                      <a:pt x="1" y="8454"/>
                    </a:lnTo>
                    <a:lnTo>
                      <a:pt x="513" y="9514"/>
                    </a:lnTo>
                    <a:cubicBezTo>
                      <a:pt x="2382" y="10431"/>
                      <a:pt x="4323" y="11181"/>
                      <a:pt x="6323" y="11764"/>
                    </a:cubicBezTo>
                    <a:cubicBezTo>
                      <a:pt x="6561" y="11836"/>
                      <a:pt x="6811" y="11895"/>
                      <a:pt x="7049" y="11967"/>
                    </a:cubicBezTo>
                    <a:cubicBezTo>
                      <a:pt x="7656" y="12122"/>
                      <a:pt x="8264" y="12264"/>
                      <a:pt x="8883" y="12395"/>
                    </a:cubicBezTo>
                    <a:cubicBezTo>
                      <a:pt x="9133" y="12455"/>
                      <a:pt x="9395" y="12503"/>
                      <a:pt x="9645" y="12550"/>
                    </a:cubicBezTo>
                    <a:cubicBezTo>
                      <a:pt x="10573" y="12729"/>
                      <a:pt x="11514" y="12860"/>
                      <a:pt x="12455" y="12955"/>
                    </a:cubicBezTo>
                    <a:cubicBezTo>
                      <a:pt x="12717" y="12991"/>
                      <a:pt x="12979" y="13014"/>
                      <a:pt x="13240" y="13038"/>
                    </a:cubicBezTo>
                    <a:cubicBezTo>
                      <a:pt x="14241" y="13122"/>
                      <a:pt x="15253" y="13157"/>
                      <a:pt x="16277" y="13157"/>
                    </a:cubicBezTo>
                    <a:cubicBezTo>
                      <a:pt x="26564" y="13157"/>
                      <a:pt x="36243" y="8752"/>
                      <a:pt x="42982" y="1168"/>
                    </a:cubicBezTo>
                    <a:lnTo>
                      <a:pt x="4305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36"/>
              <p:cNvSpPr/>
              <p:nvPr/>
            </p:nvSpPr>
            <p:spPr>
              <a:xfrm>
                <a:off x="3319736" y="3408078"/>
                <a:ext cx="301120" cy="458423"/>
              </a:xfrm>
              <a:custGeom>
                <a:rect b="b" l="l" r="r" t="t"/>
                <a:pathLst>
                  <a:path extrusionOk="0" h="38410" w="25230">
                    <a:moveTo>
                      <a:pt x="24599" y="0"/>
                    </a:moveTo>
                    <a:cubicBezTo>
                      <a:pt x="19182" y="620"/>
                      <a:pt x="14026" y="2822"/>
                      <a:pt x="9835" y="6370"/>
                    </a:cubicBezTo>
                    <a:cubicBezTo>
                      <a:pt x="3870" y="11407"/>
                      <a:pt x="108" y="18800"/>
                      <a:pt x="13" y="25658"/>
                    </a:cubicBezTo>
                    <a:cubicBezTo>
                      <a:pt x="1" y="26837"/>
                      <a:pt x="132" y="27968"/>
                      <a:pt x="417" y="29040"/>
                    </a:cubicBezTo>
                    <a:cubicBezTo>
                      <a:pt x="477" y="29278"/>
                      <a:pt x="560" y="29528"/>
                      <a:pt x="632" y="29766"/>
                    </a:cubicBezTo>
                    <a:cubicBezTo>
                      <a:pt x="1715" y="33004"/>
                      <a:pt x="4168" y="35648"/>
                      <a:pt x="7728" y="37291"/>
                    </a:cubicBezTo>
                    <a:cubicBezTo>
                      <a:pt x="8716" y="37755"/>
                      <a:pt x="9776" y="38124"/>
                      <a:pt x="10883" y="38410"/>
                    </a:cubicBezTo>
                    <a:lnTo>
                      <a:pt x="12967" y="38112"/>
                    </a:lnTo>
                    <a:cubicBezTo>
                      <a:pt x="11169" y="37838"/>
                      <a:pt x="9514" y="37350"/>
                      <a:pt x="8025" y="36648"/>
                    </a:cubicBezTo>
                    <a:cubicBezTo>
                      <a:pt x="4763" y="35148"/>
                      <a:pt x="2489" y="32754"/>
                      <a:pt x="1417" y="29849"/>
                    </a:cubicBezTo>
                    <a:cubicBezTo>
                      <a:pt x="1334" y="29611"/>
                      <a:pt x="1251" y="29361"/>
                      <a:pt x="1179" y="29111"/>
                    </a:cubicBezTo>
                    <a:cubicBezTo>
                      <a:pt x="858" y="28028"/>
                      <a:pt x="703" y="26873"/>
                      <a:pt x="727" y="25670"/>
                    </a:cubicBezTo>
                    <a:cubicBezTo>
                      <a:pt x="810" y="19015"/>
                      <a:pt x="4477" y="11823"/>
                      <a:pt x="10288" y="6906"/>
                    </a:cubicBezTo>
                    <a:cubicBezTo>
                      <a:pt x="14514" y="3334"/>
                      <a:pt x="19741" y="1155"/>
                      <a:pt x="25230" y="655"/>
                    </a:cubicBezTo>
                    <a:cubicBezTo>
                      <a:pt x="25028" y="429"/>
                      <a:pt x="24813" y="215"/>
                      <a:pt x="2459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36"/>
              <p:cNvSpPr/>
              <p:nvPr/>
            </p:nvSpPr>
            <p:spPr>
              <a:xfrm>
                <a:off x="3271996" y="3329916"/>
                <a:ext cx="171948" cy="520533"/>
              </a:xfrm>
              <a:custGeom>
                <a:rect b="b" l="l" r="r" t="t"/>
                <a:pathLst>
                  <a:path extrusionOk="0" h="43614" w="14407">
                    <a:moveTo>
                      <a:pt x="13014" y="1"/>
                    </a:moveTo>
                    <a:cubicBezTo>
                      <a:pt x="9251" y="2120"/>
                      <a:pt x="6287" y="5013"/>
                      <a:pt x="4179" y="8609"/>
                    </a:cubicBezTo>
                    <a:cubicBezTo>
                      <a:pt x="1405" y="13324"/>
                      <a:pt x="0" y="19480"/>
                      <a:pt x="0" y="26885"/>
                    </a:cubicBezTo>
                    <a:cubicBezTo>
                      <a:pt x="0" y="29636"/>
                      <a:pt x="298" y="32350"/>
                      <a:pt x="881" y="34993"/>
                    </a:cubicBezTo>
                    <a:cubicBezTo>
                      <a:pt x="941" y="35255"/>
                      <a:pt x="1000" y="35505"/>
                      <a:pt x="1060" y="35755"/>
                    </a:cubicBezTo>
                    <a:cubicBezTo>
                      <a:pt x="1679" y="38327"/>
                      <a:pt x="2572" y="40827"/>
                      <a:pt x="3727" y="43209"/>
                    </a:cubicBezTo>
                    <a:cubicBezTo>
                      <a:pt x="4060" y="43352"/>
                      <a:pt x="4394" y="43482"/>
                      <a:pt x="4727" y="43613"/>
                    </a:cubicBezTo>
                    <a:cubicBezTo>
                      <a:pt x="3465" y="41161"/>
                      <a:pt x="2500" y="38577"/>
                      <a:pt x="1822" y="35910"/>
                    </a:cubicBezTo>
                    <a:cubicBezTo>
                      <a:pt x="1762" y="35660"/>
                      <a:pt x="1703" y="35410"/>
                      <a:pt x="1643" y="35148"/>
                    </a:cubicBezTo>
                    <a:cubicBezTo>
                      <a:pt x="1024" y="32469"/>
                      <a:pt x="714" y="29695"/>
                      <a:pt x="714" y="26885"/>
                    </a:cubicBezTo>
                    <a:cubicBezTo>
                      <a:pt x="714" y="13503"/>
                      <a:pt x="5191" y="4704"/>
                      <a:pt x="14407" y="60"/>
                    </a:cubicBezTo>
                    <a:lnTo>
                      <a:pt x="1301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36"/>
              <p:cNvSpPr/>
              <p:nvPr/>
            </p:nvSpPr>
            <p:spPr>
              <a:xfrm>
                <a:off x="3184596" y="3452417"/>
                <a:ext cx="79738" cy="349290"/>
              </a:xfrm>
              <a:custGeom>
                <a:rect b="b" l="l" r="r" t="t"/>
                <a:pathLst>
                  <a:path extrusionOk="0" h="29266" w="6681">
                    <a:moveTo>
                      <a:pt x="1144" y="0"/>
                    </a:moveTo>
                    <a:lnTo>
                      <a:pt x="334" y="1334"/>
                    </a:lnTo>
                    <a:cubicBezTo>
                      <a:pt x="1" y="7882"/>
                      <a:pt x="1489" y="11478"/>
                      <a:pt x="3168" y="15514"/>
                    </a:cubicBezTo>
                    <a:cubicBezTo>
                      <a:pt x="3287" y="15788"/>
                      <a:pt x="3394" y="16062"/>
                      <a:pt x="3513" y="16335"/>
                    </a:cubicBezTo>
                    <a:cubicBezTo>
                      <a:pt x="5275" y="20622"/>
                      <a:pt x="5692" y="23051"/>
                      <a:pt x="5787" y="24110"/>
                    </a:cubicBezTo>
                    <a:cubicBezTo>
                      <a:pt x="5835" y="24539"/>
                      <a:pt x="5811" y="24741"/>
                      <a:pt x="5811" y="24753"/>
                    </a:cubicBezTo>
                    <a:lnTo>
                      <a:pt x="5811" y="24789"/>
                    </a:lnTo>
                    <a:lnTo>
                      <a:pt x="5823" y="24837"/>
                    </a:lnTo>
                    <a:cubicBezTo>
                      <a:pt x="5823" y="24837"/>
                      <a:pt x="5823" y="24848"/>
                      <a:pt x="5823" y="24860"/>
                    </a:cubicBezTo>
                    <a:cubicBezTo>
                      <a:pt x="5847" y="25075"/>
                      <a:pt x="6109" y="27218"/>
                      <a:pt x="5263" y="28301"/>
                    </a:cubicBezTo>
                    <a:cubicBezTo>
                      <a:pt x="5109" y="28516"/>
                      <a:pt x="4918" y="28670"/>
                      <a:pt x="4704" y="28777"/>
                    </a:cubicBezTo>
                    <a:lnTo>
                      <a:pt x="5251" y="29266"/>
                    </a:lnTo>
                    <a:cubicBezTo>
                      <a:pt x="5466" y="29135"/>
                      <a:pt x="5668" y="28956"/>
                      <a:pt x="5835" y="28742"/>
                    </a:cubicBezTo>
                    <a:cubicBezTo>
                      <a:pt x="6680" y="27623"/>
                      <a:pt x="6621" y="25801"/>
                      <a:pt x="6561" y="25063"/>
                    </a:cubicBezTo>
                    <a:cubicBezTo>
                      <a:pt x="6549" y="24920"/>
                      <a:pt x="6537" y="24825"/>
                      <a:pt x="6525" y="24765"/>
                    </a:cubicBezTo>
                    <a:cubicBezTo>
                      <a:pt x="6525" y="24694"/>
                      <a:pt x="6537" y="24551"/>
                      <a:pt x="6525" y="24313"/>
                    </a:cubicBezTo>
                    <a:cubicBezTo>
                      <a:pt x="6466" y="23324"/>
                      <a:pt x="6109" y="20800"/>
                      <a:pt x="4168" y="16074"/>
                    </a:cubicBezTo>
                    <a:cubicBezTo>
                      <a:pt x="4049" y="15788"/>
                      <a:pt x="3942" y="15514"/>
                      <a:pt x="3823" y="15240"/>
                    </a:cubicBezTo>
                    <a:cubicBezTo>
                      <a:pt x="2072" y="11013"/>
                      <a:pt x="525" y="7287"/>
                      <a:pt x="114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499" name="Google Shape;499;p36"/>
            <p:cNvPicPr preferRelativeResize="0"/>
            <p:nvPr/>
          </p:nvPicPr>
          <p:blipFill>
            <a:blip r:embed="rId3">
              <a:alphaModFix/>
            </a:blip>
            <a:stretch>
              <a:fillRect/>
            </a:stretch>
          </p:blipFill>
          <p:spPr>
            <a:xfrm rot="10800000">
              <a:off x="3152676" y="3332453"/>
              <a:ext cx="540548" cy="540241"/>
            </a:xfrm>
            <a:prstGeom prst="rect">
              <a:avLst/>
            </a:prstGeom>
            <a:noFill/>
            <a:ln>
              <a:noFill/>
            </a:ln>
          </p:spPr>
        </p:pic>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sp>
        <p:nvSpPr>
          <p:cNvPr id="504" name="Google Shape;504;p3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Transformations</a:t>
            </a:r>
            <a:endParaRPr/>
          </a:p>
        </p:txBody>
      </p:sp>
      <p:graphicFrame>
        <p:nvGraphicFramePr>
          <p:cNvPr id="505" name="Google Shape;505;p37"/>
          <p:cNvGraphicFramePr/>
          <p:nvPr/>
        </p:nvGraphicFramePr>
        <p:xfrm>
          <a:off x="651338" y="1369323"/>
          <a:ext cx="3000000" cy="3000000"/>
        </p:xfrm>
        <a:graphic>
          <a:graphicData uri="http://schemas.openxmlformats.org/drawingml/2006/table">
            <a:tbl>
              <a:tblPr>
                <a:noFill/>
                <a:tableStyleId>{D2DF220F-CADD-474E-9ACD-B6CAE96D18F2}</a:tableStyleId>
              </a:tblPr>
              <a:tblGrid>
                <a:gridCol w="1500975"/>
                <a:gridCol w="2445850"/>
                <a:gridCol w="2668050"/>
                <a:gridCol w="1226425"/>
              </a:tblGrid>
              <a:tr h="478550">
                <a:tc>
                  <a:txBody>
                    <a:bodyPr/>
                    <a:lstStyle/>
                    <a:p>
                      <a:pPr indent="0" lvl="0" marL="0" rtl="0" algn="ctr">
                        <a:spcBef>
                          <a:spcPts val="0"/>
                        </a:spcBef>
                        <a:spcAft>
                          <a:spcPts val="0"/>
                        </a:spcAft>
                        <a:buNone/>
                      </a:pPr>
                      <a:r>
                        <a:rPr lang="en" sz="1900">
                          <a:solidFill>
                            <a:schemeClr val="dk2"/>
                          </a:solidFill>
                          <a:latin typeface="Anton"/>
                          <a:ea typeface="Anton"/>
                          <a:cs typeface="Anton"/>
                          <a:sym typeface="Anton"/>
                        </a:rPr>
                        <a:t>Dataset</a:t>
                      </a:r>
                      <a:endParaRPr sz="1900">
                        <a:solidFill>
                          <a:schemeClr val="dk2"/>
                        </a:solidFill>
                        <a:latin typeface="Anton"/>
                        <a:ea typeface="Anton"/>
                        <a:cs typeface="Anton"/>
                        <a:sym typeface="Anton"/>
                      </a:endParaRPr>
                    </a:p>
                  </a:txBody>
                  <a:tcPr marT="68575" marB="6857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1"/>
                    </a:solidFill>
                  </a:tcPr>
                </a:tc>
                <a:tc>
                  <a:txBody>
                    <a:bodyPr/>
                    <a:lstStyle/>
                    <a:p>
                      <a:pPr indent="0" lvl="0" marL="0" rtl="0" algn="ctr">
                        <a:spcBef>
                          <a:spcPts val="0"/>
                        </a:spcBef>
                        <a:spcAft>
                          <a:spcPts val="0"/>
                        </a:spcAft>
                        <a:buNone/>
                      </a:pPr>
                      <a:r>
                        <a:rPr lang="en" sz="1900">
                          <a:solidFill>
                            <a:schemeClr val="dk2"/>
                          </a:solidFill>
                          <a:latin typeface="Anton"/>
                          <a:ea typeface="Anton"/>
                          <a:cs typeface="Anton"/>
                          <a:sym typeface="Anton"/>
                        </a:rPr>
                        <a:t>Transformations</a:t>
                      </a:r>
                      <a:endParaRPr sz="1900">
                        <a:solidFill>
                          <a:schemeClr val="dk2"/>
                        </a:solidFill>
                        <a:latin typeface="Anton"/>
                        <a:ea typeface="Anton"/>
                        <a:cs typeface="Anton"/>
                        <a:sym typeface="Anton"/>
                      </a:endParaRPr>
                    </a:p>
                  </a:txBody>
                  <a:tcPr marT="68575" marB="6857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1"/>
                    </a:solidFill>
                  </a:tcPr>
                </a:tc>
                <a:tc>
                  <a:txBody>
                    <a:bodyPr/>
                    <a:lstStyle/>
                    <a:p>
                      <a:pPr indent="0" lvl="0" marL="0" rtl="0" algn="ctr">
                        <a:spcBef>
                          <a:spcPts val="0"/>
                        </a:spcBef>
                        <a:spcAft>
                          <a:spcPts val="0"/>
                        </a:spcAft>
                        <a:buNone/>
                      </a:pPr>
                      <a:r>
                        <a:rPr lang="en" sz="1900">
                          <a:solidFill>
                            <a:schemeClr val="dk2"/>
                          </a:solidFill>
                          <a:latin typeface="Anton"/>
                          <a:ea typeface="Anton"/>
                          <a:cs typeface="Anton"/>
                          <a:sym typeface="Anton"/>
                        </a:rPr>
                        <a:t>Reason</a:t>
                      </a:r>
                      <a:endParaRPr sz="1900">
                        <a:solidFill>
                          <a:schemeClr val="dk2"/>
                        </a:solidFill>
                        <a:latin typeface="Anton"/>
                        <a:ea typeface="Anton"/>
                        <a:cs typeface="Anton"/>
                        <a:sym typeface="Anton"/>
                      </a:endParaRPr>
                    </a:p>
                  </a:txBody>
                  <a:tcPr marT="68575" marB="6857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1"/>
                    </a:solidFill>
                  </a:tcPr>
                </a:tc>
                <a:tc>
                  <a:txBody>
                    <a:bodyPr/>
                    <a:lstStyle/>
                    <a:p>
                      <a:pPr indent="0" lvl="0" marL="0" rtl="0" algn="ctr">
                        <a:spcBef>
                          <a:spcPts val="0"/>
                        </a:spcBef>
                        <a:spcAft>
                          <a:spcPts val="0"/>
                        </a:spcAft>
                        <a:buNone/>
                      </a:pPr>
                      <a:r>
                        <a:rPr lang="en" sz="1900">
                          <a:solidFill>
                            <a:schemeClr val="dk2"/>
                          </a:solidFill>
                          <a:latin typeface="Anton"/>
                          <a:ea typeface="Anton"/>
                          <a:cs typeface="Anton"/>
                          <a:sym typeface="Anton"/>
                        </a:rPr>
                        <a:t>Tools Used</a:t>
                      </a:r>
                      <a:endParaRPr sz="1900">
                        <a:solidFill>
                          <a:schemeClr val="dk2"/>
                        </a:solidFill>
                        <a:latin typeface="Anton"/>
                        <a:ea typeface="Anton"/>
                        <a:cs typeface="Anton"/>
                        <a:sym typeface="Anton"/>
                      </a:endParaRPr>
                    </a:p>
                  </a:txBody>
                  <a:tcPr marT="68575" marB="6857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1"/>
                    </a:solidFill>
                  </a:tcPr>
                </a:tc>
              </a:tr>
              <a:tr h="360700">
                <a:tc>
                  <a:txBody>
                    <a:bodyPr/>
                    <a:lstStyle/>
                    <a:p>
                      <a:pPr indent="0" lvl="0" marL="0" rtl="0" algn="ctr">
                        <a:spcBef>
                          <a:spcPts val="0"/>
                        </a:spcBef>
                        <a:spcAft>
                          <a:spcPts val="0"/>
                        </a:spcAft>
                        <a:buNone/>
                      </a:pPr>
                      <a:r>
                        <a:rPr lang="en" sz="1200">
                          <a:solidFill>
                            <a:schemeClr val="dk1"/>
                          </a:solidFill>
                          <a:latin typeface="Lato"/>
                          <a:ea typeface="Lato"/>
                          <a:cs typeface="Lato"/>
                          <a:sym typeface="Lato"/>
                        </a:rPr>
                        <a:t>Player Statistics</a:t>
                      </a:r>
                      <a:endParaRPr sz="1200">
                        <a:solidFill>
                          <a:schemeClr val="dk1"/>
                        </a:solidFill>
                        <a:latin typeface="Lato"/>
                        <a:ea typeface="Lato"/>
                        <a:cs typeface="Lato"/>
                        <a:sym typeface="Lato"/>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None/>
                      </a:pPr>
                      <a:r>
                        <a:rPr lang="en" sz="1200">
                          <a:solidFill>
                            <a:schemeClr val="dk1"/>
                          </a:solidFill>
                          <a:latin typeface="Lato"/>
                          <a:ea typeface="Lato"/>
                          <a:cs typeface="Lato"/>
                          <a:sym typeface="Lato"/>
                        </a:rPr>
                        <a:t>Re-formatted the SEASON var. from ‘1990-91’ format to 1990</a:t>
                      </a:r>
                      <a:endParaRPr sz="1200">
                        <a:solidFill>
                          <a:schemeClr val="dk1"/>
                        </a:solidFill>
                        <a:latin typeface="Lato"/>
                        <a:ea typeface="Lato"/>
                        <a:cs typeface="Lato"/>
                        <a:sym typeface="Lat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None/>
                      </a:pPr>
                      <a:r>
                        <a:rPr lang="en" sz="1200">
                          <a:solidFill>
                            <a:schemeClr val="dk1"/>
                          </a:solidFill>
                          <a:latin typeface="Lato"/>
                          <a:ea typeface="Lato"/>
                          <a:cs typeface="Lato"/>
                          <a:sym typeface="Lato"/>
                        </a:rPr>
                        <a:t>Needed format to match SEASON columns in our other tables</a:t>
                      </a:r>
                      <a:endParaRPr sz="1200">
                        <a:solidFill>
                          <a:schemeClr val="dk1"/>
                        </a:solidFill>
                        <a:latin typeface="Lato"/>
                        <a:ea typeface="Lato"/>
                        <a:cs typeface="Lato"/>
                        <a:sym typeface="Lat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None/>
                      </a:pPr>
                      <a:r>
                        <a:rPr lang="en" sz="1200">
                          <a:solidFill>
                            <a:schemeClr val="dk1"/>
                          </a:solidFill>
                          <a:latin typeface="Lato"/>
                          <a:ea typeface="Lato"/>
                          <a:cs typeface="Lato"/>
                          <a:sym typeface="Lato"/>
                        </a:rPr>
                        <a:t>Python</a:t>
                      </a:r>
                      <a:endParaRPr sz="1200">
                        <a:solidFill>
                          <a:schemeClr val="dk1"/>
                        </a:solidFill>
                        <a:latin typeface="Lato"/>
                        <a:ea typeface="Lato"/>
                        <a:cs typeface="Lato"/>
                        <a:sym typeface="Lat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r h="360700">
                <a:tc>
                  <a:txBody>
                    <a:bodyPr/>
                    <a:lstStyle/>
                    <a:p>
                      <a:pPr indent="0" lvl="0" marL="0" rtl="0" algn="ctr">
                        <a:spcBef>
                          <a:spcPts val="0"/>
                        </a:spcBef>
                        <a:spcAft>
                          <a:spcPts val="0"/>
                        </a:spcAft>
                        <a:buNone/>
                      </a:pPr>
                      <a:r>
                        <a:rPr lang="en" sz="1200">
                          <a:solidFill>
                            <a:schemeClr val="dk1"/>
                          </a:solidFill>
                          <a:latin typeface="Lato"/>
                          <a:ea typeface="Lato"/>
                          <a:cs typeface="Lato"/>
                          <a:sym typeface="Lato"/>
                        </a:rPr>
                        <a:t>Player Bio</a:t>
                      </a:r>
                      <a:endParaRPr sz="1200">
                        <a:solidFill>
                          <a:schemeClr val="dk1"/>
                        </a:solidFill>
                        <a:latin typeface="Lato"/>
                        <a:ea typeface="Lato"/>
                        <a:cs typeface="Lato"/>
                        <a:sym typeface="Lato"/>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None/>
                      </a:pPr>
                      <a:r>
                        <a:rPr lang="en" sz="1200">
                          <a:solidFill>
                            <a:schemeClr val="dk1"/>
                          </a:solidFill>
                          <a:latin typeface="Lato"/>
                          <a:ea typeface="Lato"/>
                          <a:cs typeface="Lato"/>
                          <a:sym typeface="Lato"/>
                        </a:rPr>
                        <a:t>Dropped redundant columns and created a ‘Demographic_ID’ index to use as a primary key</a:t>
                      </a:r>
                      <a:endParaRPr sz="1200">
                        <a:solidFill>
                          <a:schemeClr val="dk1"/>
                        </a:solidFill>
                        <a:latin typeface="Lato"/>
                        <a:ea typeface="Lato"/>
                        <a:cs typeface="Lato"/>
                        <a:sym typeface="Lat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None/>
                      </a:pPr>
                      <a:r>
                        <a:rPr lang="en" sz="1200">
                          <a:solidFill>
                            <a:schemeClr val="dk1"/>
                          </a:solidFill>
                          <a:latin typeface="Lato"/>
                          <a:ea typeface="Lato"/>
                          <a:cs typeface="Lato"/>
                          <a:sym typeface="Lato"/>
                        </a:rPr>
                        <a:t>Redundant columns are a waste of resources and we needed a unique identifier for each row</a:t>
                      </a:r>
                      <a:endParaRPr sz="1200">
                        <a:solidFill>
                          <a:schemeClr val="dk1"/>
                        </a:solidFill>
                        <a:latin typeface="Lato"/>
                        <a:ea typeface="Lato"/>
                        <a:cs typeface="Lato"/>
                        <a:sym typeface="Lat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None/>
                      </a:pPr>
                      <a:r>
                        <a:rPr lang="en" sz="1200">
                          <a:solidFill>
                            <a:schemeClr val="dk1"/>
                          </a:solidFill>
                          <a:latin typeface="Lato"/>
                          <a:ea typeface="Lato"/>
                          <a:cs typeface="Lato"/>
                          <a:sym typeface="Lato"/>
                        </a:rPr>
                        <a:t>Python, Excel</a:t>
                      </a:r>
                      <a:endParaRPr sz="1200">
                        <a:solidFill>
                          <a:schemeClr val="dk1"/>
                        </a:solidFill>
                        <a:latin typeface="Lato"/>
                        <a:ea typeface="Lato"/>
                        <a:cs typeface="Lato"/>
                        <a:sym typeface="Lat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r h="395550">
                <a:tc>
                  <a:txBody>
                    <a:bodyPr/>
                    <a:lstStyle/>
                    <a:p>
                      <a:pPr indent="0" lvl="0" marL="0" rtl="0" algn="ctr">
                        <a:spcBef>
                          <a:spcPts val="0"/>
                        </a:spcBef>
                        <a:spcAft>
                          <a:spcPts val="0"/>
                        </a:spcAft>
                        <a:buClr>
                          <a:schemeClr val="hlink"/>
                        </a:buClr>
                        <a:buSzPts val="1100"/>
                        <a:buFont typeface="Arial"/>
                        <a:buNone/>
                      </a:pPr>
                      <a:r>
                        <a:rPr lang="en" sz="1200">
                          <a:solidFill>
                            <a:schemeClr val="dk1"/>
                          </a:solidFill>
                          <a:latin typeface="Lato"/>
                          <a:ea typeface="Lato"/>
                          <a:cs typeface="Lato"/>
                          <a:sym typeface="Lato"/>
                        </a:rPr>
                        <a:t>Player Salaries</a:t>
                      </a:r>
                      <a:endParaRPr sz="1200">
                        <a:solidFill>
                          <a:schemeClr val="dk1"/>
                        </a:solidFill>
                        <a:latin typeface="Lato"/>
                        <a:ea typeface="Lato"/>
                        <a:cs typeface="Lato"/>
                        <a:sym typeface="Lato"/>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None/>
                      </a:pPr>
                      <a:r>
                        <a:rPr lang="en" sz="1200">
                          <a:solidFill>
                            <a:schemeClr val="dk1"/>
                          </a:solidFill>
                          <a:latin typeface="Lato"/>
                          <a:ea typeface="Lato"/>
                          <a:cs typeface="Lato"/>
                          <a:sym typeface="Lato"/>
                        </a:rPr>
                        <a:t>Joined PLAYER_ID from Player Bio table on player name using </a:t>
                      </a:r>
                      <a:r>
                        <a:rPr b="1" lang="en" sz="1200">
                          <a:solidFill>
                            <a:schemeClr val="dk1"/>
                          </a:solidFill>
                          <a:latin typeface="Lato"/>
                          <a:ea typeface="Lato"/>
                          <a:cs typeface="Lato"/>
                          <a:sym typeface="Lato"/>
                        </a:rPr>
                        <a:t>exact matching</a:t>
                      </a:r>
                      <a:r>
                        <a:rPr lang="en" sz="1200">
                          <a:solidFill>
                            <a:schemeClr val="dk1"/>
                          </a:solidFill>
                          <a:latin typeface="Lato"/>
                          <a:ea typeface="Lato"/>
                          <a:cs typeface="Lato"/>
                          <a:sym typeface="Lato"/>
                        </a:rPr>
                        <a:t> algorithm.</a:t>
                      </a:r>
                      <a:endParaRPr sz="1200">
                        <a:solidFill>
                          <a:schemeClr val="dk1"/>
                        </a:solidFill>
                        <a:latin typeface="Lato"/>
                        <a:ea typeface="Lato"/>
                        <a:cs typeface="Lato"/>
                        <a:sym typeface="Lat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None/>
                      </a:pPr>
                      <a:r>
                        <a:rPr lang="en" sz="1200">
                          <a:solidFill>
                            <a:schemeClr val="dk1"/>
                          </a:solidFill>
                          <a:latin typeface="Lato"/>
                          <a:ea typeface="Lato"/>
                          <a:cs typeface="Lato"/>
                          <a:sym typeface="Lato"/>
                        </a:rPr>
                        <a:t>Needed PLAYER_ID to relate salaries to players.</a:t>
                      </a:r>
                      <a:endParaRPr sz="1200">
                        <a:solidFill>
                          <a:schemeClr val="dk1"/>
                        </a:solidFill>
                        <a:latin typeface="Lato"/>
                        <a:ea typeface="Lato"/>
                        <a:cs typeface="Lato"/>
                        <a:sym typeface="Lat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None/>
                      </a:pPr>
                      <a:r>
                        <a:rPr lang="en" sz="1200">
                          <a:solidFill>
                            <a:schemeClr val="dk1"/>
                          </a:solidFill>
                          <a:latin typeface="Lato"/>
                          <a:ea typeface="Lato"/>
                          <a:cs typeface="Lato"/>
                          <a:sym typeface="Lato"/>
                        </a:rPr>
                        <a:t>Python</a:t>
                      </a:r>
                      <a:endParaRPr sz="1200">
                        <a:solidFill>
                          <a:schemeClr val="dk1"/>
                        </a:solidFill>
                        <a:latin typeface="Lato"/>
                        <a:ea typeface="Lato"/>
                        <a:cs typeface="Lato"/>
                        <a:sym typeface="Lat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r h="395550">
                <a:tc>
                  <a:txBody>
                    <a:bodyPr/>
                    <a:lstStyle/>
                    <a:p>
                      <a:pPr indent="0" lvl="0" marL="0" rtl="0" algn="ctr">
                        <a:spcBef>
                          <a:spcPts val="0"/>
                        </a:spcBef>
                        <a:spcAft>
                          <a:spcPts val="0"/>
                        </a:spcAft>
                        <a:buNone/>
                      </a:pPr>
                      <a:r>
                        <a:rPr lang="en" sz="1200">
                          <a:solidFill>
                            <a:schemeClr val="dk1"/>
                          </a:solidFill>
                          <a:latin typeface="Lato"/>
                          <a:ea typeface="Lato"/>
                          <a:cs typeface="Lato"/>
                          <a:sym typeface="Lato"/>
                        </a:rPr>
                        <a:t>Team Info</a:t>
                      </a:r>
                      <a:endParaRPr sz="1200">
                        <a:solidFill>
                          <a:schemeClr val="dk1"/>
                        </a:solidFill>
                        <a:latin typeface="Lato"/>
                        <a:ea typeface="Lato"/>
                        <a:cs typeface="Lato"/>
                        <a:sym typeface="Lato"/>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None/>
                      </a:pPr>
                      <a:r>
                        <a:rPr lang="en" sz="1200">
                          <a:solidFill>
                            <a:schemeClr val="dk1"/>
                          </a:solidFill>
                          <a:latin typeface="Lato"/>
                          <a:ea typeface="Lato"/>
                          <a:cs typeface="Lato"/>
                          <a:sym typeface="Lato"/>
                        </a:rPr>
                        <a:t>Renamed columns to match naming conventions</a:t>
                      </a:r>
                      <a:endParaRPr sz="1200">
                        <a:solidFill>
                          <a:schemeClr val="dk1"/>
                        </a:solidFill>
                        <a:latin typeface="Lato"/>
                        <a:ea typeface="Lato"/>
                        <a:cs typeface="Lato"/>
                        <a:sym typeface="Lat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None/>
                      </a:pPr>
                      <a:r>
                        <a:rPr lang="en" sz="1200">
                          <a:solidFill>
                            <a:schemeClr val="dk1"/>
                          </a:solidFill>
                          <a:latin typeface="Lato"/>
                          <a:ea typeface="Lato"/>
                          <a:cs typeface="Lato"/>
                          <a:sym typeface="Lato"/>
                        </a:rPr>
                        <a:t>Easier to relate different tables to each other if columns have the same names and naming conventions</a:t>
                      </a:r>
                      <a:endParaRPr sz="1200">
                        <a:solidFill>
                          <a:schemeClr val="dk1"/>
                        </a:solidFill>
                        <a:latin typeface="Lato"/>
                        <a:ea typeface="Lato"/>
                        <a:cs typeface="Lato"/>
                        <a:sym typeface="Lat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None/>
                      </a:pPr>
                      <a:r>
                        <a:rPr lang="en" sz="1200">
                          <a:solidFill>
                            <a:schemeClr val="dk1"/>
                          </a:solidFill>
                          <a:latin typeface="Lato"/>
                          <a:ea typeface="Lato"/>
                          <a:cs typeface="Lato"/>
                          <a:sym typeface="Lato"/>
                        </a:rPr>
                        <a:t>Python</a:t>
                      </a:r>
                      <a:endParaRPr sz="1200">
                        <a:solidFill>
                          <a:schemeClr val="dk1"/>
                        </a:solidFill>
                        <a:latin typeface="Lato"/>
                        <a:ea typeface="Lato"/>
                        <a:cs typeface="Lato"/>
                        <a:sym typeface="Lat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r h="395550">
                <a:tc>
                  <a:txBody>
                    <a:bodyPr/>
                    <a:lstStyle/>
                    <a:p>
                      <a:pPr indent="0" lvl="0" marL="0" rtl="0" algn="ctr">
                        <a:spcBef>
                          <a:spcPts val="0"/>
                        </a:spcBef>
                        <a:spcAft>
                          <a:spcPts val="0"/>
                        </a:spcAft>
                        <a:buNone/>
                      </a:pPr>
                      <a:r>
                        <a:rPr lang="en" sz="1200">
                          <a:solidFill>
                            <a:schemeClr val="dk1"/>
                          </a:solidFill>
                          <a:latin typeface="Lato"/>
                          <a:ea typeface="Lato"/>
                          <a:cs typeface="Lato"/>
                          <a:sym typeface="Lato"/>
                        </a:rPr>
                        <a:t>Team Financials</a:t>
                      </a:r>
                      <a:endParaRPr sz="1200">
                        <a:solidFill>
                          <a:schemeClr val="dk1"/>
                        </a:solidFill>
                        <a:latin typeface="Lato"/>
                        <a:ea typeface="Lato"/>
                        <a:cs typeface="Lato"/>
                        <a:sym typeface="Lato"/>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None/>
                      </a:pPr>
                      <a:r>
                        <a:rPr lang="en" sz="1200">
                          <a:solidFill>
                            <a:schemeClr val="dk1"/>
                          </a:solidFill>
                          <a:latin typeface="Lato"/>
                          <a:ea typeface="Lato"/>
                          <a:cs typeface="Lato"/>
                          <a:sym typeface="Lato"/>
                        </a:rPr>
                        <a:t>Converted individual revenue, ticket sales, operating income tables from wide to narrow format. Joined on team name and season.</a:t>
                      </a:r>
                      <a:endParaRPr sz="1200">
                        <a:solidFill>
                          <a:schemeClr val="dk1"/>
                        </a:solidFill>
                        <a:latin typeface="Lato"/>
                        <a:ea typeface="Lato"/>
                        <a:cs typeface="Lato"/>
                        <a:sym typeface="Lato"/>
                      </a:endParaRPr>
                    </a:p>
                  </a:txBody>
                  <a:tcPr marT="0" marB="0" marR="0" marL="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None/>
                      </a:pPr>
                      <a:r>
                        <a:rPr lang="en" sz="1200">
                          <a:solidFill>
                            <a:schemeClr val="dk1"/>
                          </a:solidFill>
                          <a:latin typeface="Lato"/>
                          <a:ea typeface="Lato"/>
                          <a:cs typeface="Lato"/>
                          <a:sym typeface="Lato"/>
                        </a:rPr>
                        <a:t>Wanted to combine the three financial metrics into a single table where each observation is a team’s financial metrics for a given season</a:t>
                      </a:r>
                      <a:endParaRPr sz="1200">
                        <a:solidFill>
                          <a:schemeClr val="dk1"/>
                        </a:solidFill>
                        <a:latin typeface="Lato"/>
                        <a:ea typeface="Lato"/>
                        <a:cs typeface="Lato"/>
                        <a:sym typeface="Lato"/>
                      </a:endParaRPr>
                    </a:p>
                  </a:txBody>
                  <a:tcPr marT="0" marB="0" marR="0" marL="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None/>
                      </a:pPr>
                      <a:r>
                        <a:rPr lang="en" sz="1200">
                          <a:solidFill>
                            <a:schemeClr val="dk1"/>
                          </a:solidFill>
                          <a:latin typeface="Lato"/>
                          <a:ea typeface="Lato"/>
                          <a:cs typeface="Lato"/>
                          <a:sym typeface="Lato"/>
                        </a:rPr>
                        <a:t>Python, Excel</a:t>
                      </a:r>
                      <a:endParaRPr sz="1200">
                        <a:solidFill>
                          <a:schemeClr val="dk1"/>
                        </a:solidFill>
                        <a:latin typeface="Lato"/>
                        <a:ea typeface="Lato"/>
                        <a:cs typeface="Lato"/>
                        <a:sym typeface="Lat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bl>
          </a:graphicData>
        </a:graphic>
      </p:graphicFrame>
      <p:grpSp>
        <p:nvGrpSpPr>
          <p:cNvPr id="506" name="Google Shape;506;p37"/>
          <p:cNvGrpSpPr/>
          <p:nvPr/>
        </p:nvGrpSpPr>
        <p:grpSpPr>
          <a:xfrm>
            <a:off x="713236" y="4780813"/>
            <a:ext cx="596780" cy="193728"/>
            <a:chOff x="2065129" y="1137027"/>
            <a:chExt cx="222397" cy="72195"/>
          </a:xfrm>
        </p:grpSpPr>
        <p:sp>
          <p:nvSpPr>
            <p:cNvPr id="507" name="Google Shape;507;p37"/>
            <p:cNvSpPr/>
            <p:nvPr/>
          </p:nvSpPr>
          <p:spPr>
            <a:xfrm>
              <a:off x="2143136" y="1137027"/>
              <a:ext cx="72207" cy="72195"/>
            </a:xfrm>
            <a:custGeom>
              <a:rect b="b" l="l" r="r" t="t"/>
              <a:pathLst>
                <a:path extrusionOk="0" h="6049" w="6050">
                  <a:moveTo>
                    <a:pt x="3025" y="0"/>
                  </a:moveTo>
                  <a:lnTo>
                    <a:pt x="2215" y="2215"/>
                  </a:lnTo>
                  <a:lnTo>
                    <a:pt x="1" y="3024"/>
                  </a:lnTo>
                  <a:lnTo>
                    <a:pt x="2227" y="3834"/>
                  </a:lnTo>
                  <a:lnTo>
                    <a:pt x="3037" y="6048"/>
                  </a:lnTo>
                  <a:lnTo>
                    <a:pt x="3835" y="3834"/>
                  </a:lnTo>
                  <a:lnTo>
                    <a:pt x="6049" y="3024"/>
                  </a:lnTo>
                  <a:lnTo>
                    <a:pt x="3835" y="2215"/>
                  </a:lnTo>
                  <a:lnTo>
                    <a:pt x="302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37"/>
            <p:cNvSpPr/>
            <p:nvPr/>
          </p:nvSpPr>
          <p:spPr>
            <a:xfrm>
              <a:off x="2215331" y="1137027"/>
              <a:ext cx="72195" cy="72052"/>
            </a:xfrm>
            <a:custGeom>
              <a:rect b="b" l="l" r="r" t="t"/>
              <a:pathLst>
                <a:path extrusionOk="0" fill="none" h="6037" w="6049">
                  <a:moveTo>
                    <a:pt x="2215" y="3822"/>
                  </a:moveTo>
                  <a:lnTo>
                    <a:pt x="3024" y="6037"/>
                  </a:lnTo>
                  <a:lnTo>
                    <a:pt x="3834" y="3822"/>
                  </a:lnTo>
                  <a:lnTo>
                    <a:pt x="6049" y="3012"/>
                  </a:lnTo>
                  <a:lnTo>
                    <a:pt x="3834" y="2215"/>
                  </a:lnTo>
                  <a:lnTo>
                    <a:pt x="3024" y="0"/>
                  </a:lnTo>
                  <a:lnTo>
                    <a:pt x="2215" y="2215"/>
                  </a:lnTo>
                  <a:lnTo>
                    <a:pt x="0" y="3024"/>
                  </a:lnTo>
                  <a:close/>
                </a:path>
              </a:pathLst>
            </a:custGeom>
            <a:solidFill>
              <a:schemeClr val="dk1"/>
            </a:solidFill>
            <a:ln cap="flat" cmpd="sng" w="56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37"/>
            <p:cNvSpPr/>
            <p:nvPr/>
          </p:nvSpPr>
          <p:spPr>
            <a:xfrm>
              <a:off x="2065129" y="1137158"/>
              <a:ext cx="72052" cy="72064"/>
            </a:xfrm>
            <a:custGeom>
              <a:rect b="b" l="l" r="r" t="t"/>
              <a:pathLst>
                <a:path extrusionOk="0" fill="none" h="6038" w="6037">
                  <a:moveTo>
                    <a:pt x="2215" y="3835"/>
                  </a:moveTo>
                  <a:lnTo>
                    <a:pt x="3025" y="6037"/>
                  </a:lnTo>
                  <a:lnTo>
                    <a:pt x="3822" y="3823"/>
                  </a:lnTo>
                  <a:lnTo>
                    <a:pt x="6037" y="3013"/>
                  </a:lnTo>
                  <a:lnTo>
                    <a:pt x="3822" y="2216"/>
                  </a:lnTo>
                  <a:lnTo>
                    <a:pt x="3013" y="1"/>
                  </a:lnTo>
                  <a:lnTo>
                    <a:pt x="2215" y="2216"/>
                  </a:lnTo>
                  <a:lnTo>
                    <a:pt x="0" y="3025"/>
                  </a:lnTo>
                  <a:close/>
                </a:path>
              </a:pathLst>
            </a:custGeom>
            <a:solidFill>
              <a:schemeClr val="dk1"/>
            </a:solidFill>
            <a:ln cap="flat" cmpd="sng" w="56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0" name="Google Shape;510;p37"/>
          <p:cNvGrpSpPr/>
          <p:nvPr/>
        </p:nvGrpSpPr>
        <p:grpSpPr>
          <a:xfrm>
            <a:off x="8060109" y="178221"/>
            <a:ext cx="968770" cy="972766"/>
            <a:chOff x="3152676" y="3329916"/>
            <a:chExt cx="540548" cy="542778"/>
          </a:xfrm>
        </p:grpSpPr>
        <p:sp>
          <p:nvSpPr>
            <p:cNvPr id="511" name="Google Shape;511;p37"/>
            <p:cNvSpPr/>
            <p:nvPr/>
          </p:nvSpPr>
          <p:spPr>
            <a:xfrm>
              <a:off x="3154902" y="3329916"/>
              <a:ext cx="537863" cy="537863"/>
            </a:xfrm>
            <a:custGeom>
              <a:rect b="b" l="l" r="r" t="t"/>
              <a:pathLst>
                <a:path extrusionOk="0" h="45066" w="45066">
                  <a:moveTo>
                    <a:pt x="22527" y="1"/>
                  </a:moveTo>
                  <a:cubicBezTo>
                    <a:pt x="14609" y="1"/>
                    <a:pt x="7644" y="4085"/>
                    <a:pt x="3620" y="10264"/>
                  </a:cubicBezTo>
                  <a:cubicBezTo>
                    <a:pt x="3346" y="10705"/>
                    <a:pt x="3072" y="11145"/>
                    <a:pt x="2822" y="11598"/>
                  </a:cubicBezTo>
                  <a:cubicBezTo>
                    <a:pt x="1024" y="14836"/>
                    <a:pt x="0" y="18563"/>
                    <a:pt x="0" y="22539"/>
                  </a:cubicBezTo>
                  <a:cubicBezTo>
                    <a:pt x="0" y="25849"/>
                    <a:pt x="715" y="28993"/>
                    <a:pt x="1989" y="31814"/>
                  </a:cubicBezTo>
                  <a:cubicBezTo>
                    <a:pt x="2155" y="32172"/>
                    <a:pt x="2322" y="32529"/>
                    <a:pt x="2501" y="32874"/>
                  </a:cubicBezTo>
                  <a:cubicBezTo>
                    <a:pt x="3703" y="35196"/>
                    <a:pt x="5299" y="37279"/>
                    <a:pt x="7192" y="39041"/>
                  </a:cubicBezTo>
                  <a:cubicBezTo>
                    <a:pt x="7370" y="39208"/>
                    <a:pt x="7549" y="39375"/>
                    <a:pt x="7739" y="39542"/>
                  </a:cubicBezTo>
                  <a:cubicBezTo>
                    <a:pt x="9466" y="41042"/>
                    <a:pt x="11418" y="42280"/>
                    <a:pt x="13538" y="43209"/>
                  </a:cubicBezTo>
                  <a:cubicBezTo>
                    <a:pt x="13871" y="43340"/>
                    <a:pt x="14205" y="43482"/>
                    <a:pt x="14538" y="43613"/>
                  </a:cubicBezTo>
                  <a:cubicBezTo>
                    <a:pt x="17014" y="44554"/>
                    <a:pt x="19717" y="45066"/>
                    <a:pt x="22527" y="45066"/>
                  </a:cubicBezTo>
                  <a:cubicBezTo>
                    <a:pt x="23265" y="45066"/>
                    <a:pt x="23980" y="45030"/>
                    <a:pt x="24694" y="44959"/>
                  </a:cubicBezTo>
                  <a:cubicBezTo>
                    <a:pt x="25396" y="44899"/>
                    <a:pt x="26099" y="44792"/>
                    <a:pt x="26778" y="44661"/>
                  </a:cubicBezTo>
                  <a:cubicBezTo>
                    <a:pt x="36553" y="42804"/>
                    <a:pt x="44089" y="34624"/>
                    <a:pt x="44970" y="24528"/>
                  </a:cubicBezTo>
                  <a:cubicBezTo>
                    <a:pt x="45006" y="24147"/>
                    <a:pt x="45030" y="23754"/>
                    <a:pt x="45042" y="23361"/>
                  </a:cubicBezTo>
                  <a:cubicBezTo>
                    <a:pt x="45054" y="23087"/>
                    <a:pt x="45066" y="22813"/>
                    <a:pt x="45066" y="22539"/>
                  </a:cubicBezTo>
                  <a:cubicBezTo>
                    <a:pt x="45066" y="16610"/>
                    <a:pt x="42780" y="11229"/>
                    <a:pt x="39041" y="7204"/>
                  </a:cubicBezTo>
                  <a:cubicBezTo>
                    <a:pt x="38839" y="6978"/>
                    <a:pt x="38624" y="6764"/>
                    <a:pt x="38410" y="6549"/>
                  </a:cubicBezTo>
                  <a:cubicBezTo>
                    <a:pt x="34707" y="2870"/>
                    <a:pt x="29742" y="477"/>
                    <a:pt x="24218" y="60"/>
                  </a:cubicBezTo>
                  <a:cubicBezTo>
                    <a:pt x="23753" y="37"/>
                    <a:pt x="23289" y="13"/>
                    <a:pt x="2282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2" name="Google Shape;512;p37"/>
            <p:cNvGrpSpPr/>
            <p:nvPr/>
          </p:nvGrpSpPr>
          <p:grpSpPr>
            <a:xfrm>
              <a:off x="3178629" y="3329916"/>
              <a:ext cx="513849" cy="536586"/>
              <a:chOff x="3178629" y="3329916"/>
              <a:chExt cx="513849" cy="536586"/>
            </a:xfrm>
          </p:grpSpPr>
          <p:sp>
            <p:nvSpPr>
              <p:cNvPr id="513" name="Google Shape;513;p37"/>
              <p:cNvSpPr/>
              <p:nvPr/>
            </p:nvSpPr>
            <p:spPr>
              <a:xfrm>
                <a:off x="3178629" y="3608717"/>
                <a:ext cx="513849" cy="157041"/>
              </a:xfrm>
              <a:custGeom>
                <a:rect b="b" l="l" r="r" t="t"/>
                <a:pathLst>
                  <a:path extrusionOk="0" h="13158" w="43054">
                    <a:moveTo>
                      <a:pt x="43054" y="1"/>
                    </a:moveTo>
                    <a:cubicBezTo>
                      <a:pt x="36434" y="7859"/>
                      <a:pt x="26671" y="12455"/>
                      <a:pt x="16277" y="12455"/>
                    </a:cubicBezTo>
                    <a:cubicBezTo>
                      <a:pt x="15169" y="12455"/>
                      <a:pt x="14086" y="12407"/>
                      <a:pt x="13002" y="12300"/>
                    </a:cubicBezTo>
                    <a:cubicBezTo>
                      <a:pt x="12740" y="12276"/>
                      <a:pt x="12490" y="12252"/>
                      <a:pt x="12240" y="12229"/>
                    </a:cubicBezTo>
                    <a:cubicBezTo>
                      <a:pt x="11300" y="12122"/>
                      <a:pt x="10383" y="11979"/>
                      <a:pt x="9466" y="11788"/>
                    </a:cubicBezTo>
                    <a:cubicBezTo>
                      <a:pt x="9204" y="11741"/>
                      <a:pt x="8954" y="11693"/>
                      <a:pt x="8704" y="11633"/>
                    </a:cubicBezTo>
                    <a:cubicBezTo>
                      <a:pt x="8133" y="11514"/>
                      <a:pt x="7573" y="11371"/>
                      <a:pt x="7013" y="11217"/>
                    </a:cubicBezTo>
                    <a:cubicBezTo>
                      <a:pt x="6775" y="11157"/>
                      <a:pt x="6537" y="11086"/>
                      <a:pt x="6287" y="11014"/>
                    </a:cubicBezTo>
                    <a:cubicBezTo>
                      <a:pt x="4120" y="10371"/>
                      <a:pt x="2013" y="9514"/>
                      <a:pt x="1" y="8454"/>
                    </a:cubicBezTo>
                    <a:lnTo>
                      <a:pt x="1" y="8454"/>
                    </a:lnTo>
                    <a:lnTo>
                      <a:pt x="513" y="9514"/>
                    </a:lnTo>
                    <a:cubicBezTo>
                      <a:pt x="2382" y="10431"/>
                      <a:pt x="4323" y="11181"/>
                      <a:pt x="6323" y="11764"/>
                    </a:cubicBezTo>
                    <a:cubicBezTo>
                      <a:pt x="6561" y="11836"/>
                      <a:pt x="6811" y="11895"/>
                      <a:pt x="7049" y="11967"/>
                    </a:cubicBezTo>
                    <a:cubicBezTo>
                      <a:pt x="7656" y="12122"/>
                      <a:pt x="8264" y="12264"/>
                      <a:pt x="8883" y="12395"/>
                    </a:cubicBezTo>
                    <a:cubicBezTo>
                      <a:pt x="9133" y="12455"/>
                      <a:pt x="9395" y="12503"/>
                      <a:pt x="9645" y="12550"/>
                    </a:cubicBezTo>
                    <a:cubicBezTo>
                      <a:pt x="10573" y="12729"/>
                      <a:pt x="11514" y="12860"/>
                      <a:pt x="12455" y="12955"/>
                    </a:cubicBezTo>
                    <a:cubicBezTo>
                      <a:pt x="12717" y="12991"/>
                      <a:pt x="12979" y="13014"/>
                      <a:pt x="13240" y="13038"/>
                    </a:cubicBezTo>
                    <a:cubicBezTo>
                      <a:pt x="14241" y="13122"/>
                      <a:pt x="15253" y="13157"/>
                      <a:pt x="16277" y="13157"/>
                    </a:cubicBezTo>
                    <a:cubicBezTo>
                      <a:pt x="26564" y="13157"/>
                      <a:pt x="36243" y="8752"/>
                      <a:pt x="42982" y="1168"/>
                    </a:cubicBezTo>
                    <a:lnTo>
                      <a:pt x="4305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37"/>
              <p:cNvSpPr/>
              <p:nvPr/>
            </p:nvSpPr>
            <p:spPr>
              <a:xfrm>
                <a:off x="3319736" y="3408078"/>
                <a:ext cx="301120" cy="458423"/>
              </a:xfrm>
              <a:custGeom>
                <a:rect b="b" l="l" r="r" t="t"/>
                <a:pathLst>
                  <a:path extrusionOk="0" h="38410" w="25230">
                    <a:moveTo>
                      <a:pt x="24599" y="0"/>
                    </a:moveTo>
                    <a:cubicBezTo>
                      <a:pt x="19182" y="620"/>
                      <a:pt x="14026" y="2822"/>
                      <a:pt x="9835" y="6370"/>
                    </a:cubicBezTo>
                    <a:cubicBezTo>
                      <a:pt x="3870" y="11407"/>
                      <a:pt x="108" y="18800"/>
                      <a:pt x="13" y="25658"/>
                    </a:cubicBezTo>
                    <a:cubicBezTo>
                      <a:pt x="1" y="26837"/>
                      <a:pt x="132" y="27968"/>
                      <a:pt x="417" y="29040"/>
                    </a:cubicBezTo>
                    <a:cubicBezTo>
                      <a:pt x="477" y="29278"/>
                      <a:pt x="560" y="29528"/>
                      <a:pt x="632" y="29766"/>
                    </a:cubicBezTo>
                    <a:cubicBezTo>
                      <a:pt x="1715" y="33004"/>
                      <a:pt x="4168" y="35648"/>
                      <a:pt x="7728" y="37291"/>
                    </a:cubicBezTo>
                    <a:cubicBezTo>
                      <a:pt x="8716" y="37755"/>
                      <a:pt x="9776" y="38124"/>
                      <a:pt x="10883" y="38410"/>
                    </a:cubicBezTo>
                    <a:lnTo>
                      <a:pt x="12967" y="38112"/>
                    </a:lnTo>
                    <a:cubicBezTo>
                      <a:pt x="11169" y="37838"/>
                      <a:pt x="9514" y="37350"/>
                      <a:pt x="8025" y="36648"/>
                    </a:cubicBezTo>
                    <a:cubicBezTo>
                      <a:pt x="4763" y="35148"/>
                      <a:pt x="2489" y="32754"/>
                      <a:pt x="1417" y="29849"/>
                    </a:cubicBezTo>
                    <a:cubicBezTo>
                      <a:pt x="1334" y="29611"/>
                      <a:pt x="1251" y="29361"/>
                      <a:pt x="1179" y="29111"/>
                    </a:cubicBezTo>
                    <a:cubicBezTo>
                      <a:pt x="858" y="28028"/>
                      <a:pt x="703" y="26873"/>
                      <a:pt x="727" y="25670"/>
                    </a:cubicBezTo>
                    <a:cubicBezTo>
                      <a:pt x="810" y="19015"/>
                      <a:pt x="4477" y="11823"/>
                      <a:pt x="10288" y="6906"/>
                    </a:cubicBezTo>
                    <a:cubicBezTo>
                      <a:pt x="14514" y="3334"/>
                      <a:pt x="19741" y="1155"/>
                      <a:pt x="25230" y="655"/>
                    </a:cubicBezTo>
                    <a:cubicBezTo>
                      <a:pt x="25028" y="429"/>
                      <a:pt x="24813" y="215"/>
                      <a:pt x="2459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37"/>
              <p:cNvSpPr/>
              <p:nvPr/>
            </p:nvSpPr>
            <p:spPr>
              <a:xfrm>
                <a:off x="3271996" y="3329916"/>
                <a:ext cx="171948" cy="520533"/>
              </a:xfrm>
              <a:custGeom>
                <a:rect b="b" l="l" r="r" t="t"/>
                <a:pathLst>
                  <a:path extrusionOk="0" h="43614" w="14407">
                    <a:moveTo>
                      <a:pt x="13014" y="1"/>
                    </a:moveTo>
                    <a:cubicBezTo>
                      <a:pt x="9251" y="2120"/>
                      <a:pt x="6287" y="5013"/>
                      <a:pt x="4179" y="8609"/>
                    </a:cubicBezTo>
                    <a:cubicBezTo>
                      <a:pt x="1405" y="13324"/>
                      <a:pt x="0" y="19480"/>
                      <a:pt x="0" y="26885"/>
                    </a:cubicBezTo>
                    <a:cubicBezTo>
                      <a:pt x="0" y="29636"/>
                      <a:pt x="298" y="32350"/>
                      <a:pt x="881" y="34993"/>
                    </a:cubicBezTo>
                    <a:cubicBezTo>
                      <a:pt x="941" y="35255"/>
                      <a:pt x="1000" y="35505"/>
                      <a:pt x="1060" y="35755"/>
                    </a:cubicBezTo>
                    <a:cubicBezTo>
                      <a:pt x="1679" y="38327"/>
                      <a:pt x="2572" y="40827"/>
                      <a:pt x="3727" y="43209"/>
                    </a:cubicBezTo>
                    <a:cubicBezTo>
                      <a:pt x="4060" y="43352"/>
                      <a:pt x="4394" y="43482"/>
                      <a:pt x="4727" y="43613"/>
                    </a:cubicBezTo>
                    <a:cubicBezTo>
                      <a:pt x="3465" y="41161"/>
                      <a:pt x="2500" y="38577"/>
                      <a:pt x="1822" y="35910"/>
                    </a:cubicBezTo>
                    <a:cubicBezTo>
                      <a:pt x="1762" y="35660"/>
                      <a:pt x="1703" y="35410"/>
                      <a:pt x="1643" y="35148"/>
                    </a:cubicBezTo>
                    <a:cubicBezTo>
                      <a:pt x="1024" y="32469"/>
                      <a:pt x="714" y="29695"/>
                      <a:pt x="714" y="26885"/>
                    </a:cubicBezTo>
                    <a:cubicBezTo>
                      <a:pt x="714" y="13503"/>
                      <a:pt x="5191" y="4704"/>
                      <a:pt x="14407" y="60"/>
                    </a:cubicBezTo>
                    <a:lnTo>
                      <a:pt x="1301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37"/>
              <p:cNvSpPr/>
              <p:nvPr/>
            </p:nvSpPr>
            <p:spPr>
              <a:xfrm>
                <a:off x="3184596" y="3452417"/>
                <a:ext cx="79738" cy="349290"/>
              </a:xfrm>
              <a:custGeom>
                <a:rect b="b" l="l" r="r" t="t"/>
                <a:pathLst>
                  <a:path extrusionOk="0" h="29266" w="6681">
                    <a:moveTo>
                      <a:pt x="1144" y="0"/>
                    </a:moveTo>
                    <a:lnTo>
                      <a:pt x="334" y="1334"/>
                    </a:lnTo>
                    <a:cubicBezTo>
                      <a:pt x="1" y="7882"/>
                      <a:pt x="1489" y="11478"/>
                      <a:pt x="3168" y="15514"/>
                    </a:cubicBezTo>
                    <a:cubicBezTo>
                      <a:pt x="3287" y="15788"/>
                      <a:pt x="3394" y="16062"/>
                      <a:pt x="3513" y="16335"/>
                    </a:cubicBezTo>
                    <a:cubicBezTo>
                      <a:pt x="5275" y="20622"/>
                      <a:pt x="5692" y="23051"/>
                      <a:pt x="5787" y="24110"/>
                    </a:cubicBezTo>
                    <a:cubicBezTo>
                      <a:pt x="5835" y="24539"/>
                      <a:pt x="5811" y="24741"/>
                      <a:pt x="5811" y="24753"/>
                    </a:cubicBezTo>
                    <a:lnTo>
                      <a:pt x="5811" y="24789"/>
                    </a:lnTo>
                    <a:lnTo>
                      <a:pt x="5823" y="24837"/>
                    </a:lnTo>
                    <a:cubicBezTo>
                      <a:pt x="5823" y="24837"/>
                      <a:pt x="5823" y="24848"/>
                      <a:pt x="5823" y="24860"/>
                    </a:cubicBezTo>
                    <a:cubicBezTo>
                      <a:pt x="5847" y="25075"/>
                      <a:pt x="6109" y="27218"/>
                      <a:pt x="5263" y="28301"/>
                    </a:cubicBezTo>
                    <a:cubicBezTo>
                      <a:pt x="5109" y="28516"/>
                      <a:pt x="4918" y="28670"/>
                      <a:pt x="4704" y="28777"/>
                    </a:cubicBezTo>
                    <a:lnTo>
                      <a:pt x="5251" y="29266"/>
                    </a:lnTo>
                    <a:cubicBezTo>
                      <a:pt x="5466" y="29135"/>
                      <a:pt x="5668" y="28956"/>
                      <a:pt x="5835" y="28742"/>
                    </a:cubicBezTo>
                    <a:cubicBezTo>
                      <a:pt x="6680" y="27623"/>
                      <a:pt x="6621" y="25801"/>
                      <a:pt x="6561" y="25063"/>
                    </a:cubicBezTo>
                    <a:cubicBezTo>
                      <a:pt x="6549" y="24920"/>
                      <a:pt x="6537" y="24825"/>
                      <a:pt x="6525" y="24765"/>
                    </a:cubicBezTo>
                    <a:cubicBezTo>
                      <a:pt x="6525" y="24694"/>
                      <a:pt x="6537" y="24551"/>
                      <a:pt x="6525" y="24313"/>
                    </a:cubicBezTo>
                    <a:cubicBezTo>
                      <a:pt x="6466" y="23324"/>
                      <a:pt x="6109" y="20800"/>
                      <a:pt x="4168" y="16074"/>
                    </a:cubicBezTo>
                    <a:cubicBezTo>
                      <a:pt x="4049" y="15788"/>
                      <a:pt x="3942" y="15514"/>
                      <a:pt x="3823" y="15240"/>
                    </a:cubicBezTo>
                    <a:cubicBezTo>
                      <a:pt x="2072" y="11013"/>
                      <a:pt x="525" y="7287"/>
                      <a:pt x="114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517" name="Google Shape;517;p37"/>
            <p:cNvPicPr preferRelativeResize="0"/>
            <p:nvPr/>
          </p:nvPicPr>
          <p:blipFill>
            <a:blip r:embed="rId3">
              <a:alphaModFix/>
            </a:blip>
            <a:stretch>
              <a:fillRect/>
            </a:stretch>
          </p:blipFill>
          <p:spPr>
            <a:xfrm rot="10800000">
              <a:off x="3152676" y="3332453"/>
              <a:ext cx="540548" cy="540241"/>
            </a:xfrm>
            <a:prstGeom prst="rect">
              <a:avLst/>
            </a:prstGeom>
            <a:noFill/>
            <a:ln>
              <a:noFill/>
            </a:ln>
          </p:spPr>
        </p:pic>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1" name="Shape 521"/>
        <p:cNvGrpSpPr/>
        <p:nvPr/>
      </p:nvGrpSpPr>
      <p:grpSpPr>
        <a:xfrm>
          <a:off x="0" y="0"/>
          <a:ext cx="0" cy="0"/>
          <a:chOff x="0" y="0"/>
          <a:chExt cx="0" cy="0"/>
        </a:xfrm>
      </p:grpSpPr>
      <p:sp>
        <p:nvSpPr>
          <p:cNvPr id="522" name="Google Shape;522;p38"/>
          <p:cNvSpPr txBox="1"/>
          <p:nvPr>
            <p:ph idx="4294967295" type="title"/>
          </p:nvPr>
        </p:nvSpPr>
        <p:spPr>
          <a:xfrm>
            <a:off x="2284950" y="1307100"/>
            <a:ext cx="6339900" cy="2529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8000"/>
              <a:t>Data Modeling &amp; Design</a:t>
            </a:r>
            <a:endParaRPr sz="80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 name="Shape 526"/>
        <p:cNvGrpSpPr/>
        <p:nvPr/>
      </p:nvGrpSpPr>
      <p:grpSpPr>
        <a:xfrm>
          <a:off x="0" y="0"/>
          <a:ext cx="0" cy="0"/>
          <a:chOff x="0" y="0"/>
          <a:chExt cx="0" cy="0"/>
        </a:xfrm>
      </p:grpSpPr>
      <p:sp>
        <p:nvSpPr>
          <p:cNvPr id="527" name="Google Shape;527;p39"/>
          <p:cNvSpPr txBox="1"/>
          <p:nvPr>
            <p:ph type="title"/>
          </p:nvPr>
        </p:nvSpPr>
        <p:spPr>
          <a:xfrm>
            <a:off x="720000" y="64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Design Considerations</a:t>
            </a:r>
            <a:endParaRPr/>
          </a:p>
        </p:txBody>
      </p:sp>
      <p:grpSp>
        <p:nvGrpSpPr>
          <p:cNvPr id="528" name="Google Shape;528;p39"/>
          <p:cNvGrpSpPr/>
          <p:nvPr/>
        </p:nvGrpSpPr>
        <p:grpSpPr>
          <a:xfrm rot="-978536">
            <a:off x="145893" y="3530063"/>
            <a:ext cx="1182320" cy="2015262"/>
            <a:chOff x="3817521" y="2097812"/>
            <a:chExt cx="457006" cy="778965"/>
          </a:xfrm>
        </p:grpSpPr>
        <p:sp>
          <p:nvSpPr>
            <p:cNvPr id="529" name="Google Shape;529;p39"/>
            <p:cNvSpPr/>
            <p:nvPr/>
          </p:nvSpPr>
          <p:spPr>
            <a:xfrm>
              <a:off x="3817521" y="2100479"/>
              <a:ext cx="457003" cy="775727"/>
            </a:xfrm>
            <a:custGeom>
              <a:rect b="b" l="l" r="r" t="t"/>
              <a:pathLst>
                <a:path extrusionOk="0" h="64996" w="38291">
                  <a:moveTo>
                    <a:pt x="36030" y="1"/>
                  </a:moveTo>
                  <a:cubicBezTo>
                    <a:pt x="35851" y="1"/>
                    <a:pt x="35640" y="31"/>
                    <a:pt x="35386" y="95"/>
                  </a:cubicBezTo>
                  <a:cubicBezTo>
                    <a:pt x="33993" y="428"/>
                    <a:pt x="26623" y="7595"/>
                    <a:pt x="25813" y="8846"/>
                  </a:cubicBezTo>
                  <a:cubicBezTo>
                    <a:pt x="25003" y="10084"/>
                    <a:pt x="21408" y="15704"/>
                    <a:pt x="21408" y="15704"/>
                  </a:cubicBezTo>
                  <a:cubicBezTo>
                    <a:pt x="21408" y="15704"/>
                    <a:pt x="7620" y="51315"/>
                    <a:pt x="0" y="64102"/>
                  </a:cubicBezTo>
                  <a:lnTo>
                    <a:pt x="21955" y="64995"/>
                  </a:lnTo>
                  <a:lnTo>
                    <a:pt x="27373" y="36563"/>
                  </a:lnTo>
                  <a:lnTo>
                    <a:pt x="32195" y="32884"/>
                  </a:lnTo>
                  <a:cubicBezTo>
                    <a:pt x="32195" y="32884"/>
                    <a:pt x="33159" y="32575"/>
                    <a:pt x="33409" y="30384"/>
                  </a:cubicBezTo>
                  <a:cubicBezTo>
                    <a:pt x="33695" y="27800"/>
                    <a:pt x="36910" y="21288"/>
                    <a:pt x="37564" y="19978"/>
                  </a:cubicBezTo>
                  <a:cubicBezTo>
                    <a:pt x="37648" y="19811"/>
                    <a:pt x="37672" y="19609"/>
                    <a:pt x="37636" y="19418"/>
                  </a:cubicBezTo>
                  <a:cubicBezTo>
                    <a:pt x="37517" y="18906"/>
                    <a:pt x="37136" y="17954"/>
                    <a:pt x="35767" y="17501"/>
                  </a:cubicBezTo>
                  <a:cubicBezTo>
                    <a:pt x="35674" y="17472"/>
                    <a:pt x="35579" y="17457"/>
                    <a:pt x="35482" y="17457"/>
                  </a:cubicBezTo>
                  <a:cubicBezTo>
                    <a:pt x="33558" y="17457"/>
                    <a:pt x="30742" y="23002"/>
                    <a:pt x="30742" y="23002"/>
                  </a:cubicBezTo>
                  <a:cubicBezTo>
                    <a:pt x="30742" y="23002"/>
                    <a:pt x="30244" y="23756"/>
                    <a:pt x="29475" y="23756"/>
                  </a:cubicBezTo>
                  <a:cubicBezTo>
                    <a:pt x="29235" y="23756"/>
                    <a:pt x="28968" y="23683"/>
                    <a:pt x="28682" y="23490"/>
                  </a:cubicBezTo>
                  <a:cubicBezTo>
                    <a:pt x="27492" y="22669"/>
                    <a:pt x="28873" y="20276"/>
                    <a:pt x="28873" y="20276"/>
                  </a:cubicBezTo>
                  <a:lnTo>
                    <a:pt x="32516" y="13060"/>
                  </a:lnTo>
                  <a:lnTo>
                    <a:pt x="37255" y="6738"/>
                  </a:lnTo>
                  <a:cubicBezTo>
                    <a:pt x="37255" y="6738"/>
                    <a:pt x="38291" y="5643"/>
                    <a:pt x="38053" y="4726"/>
                  </a:cubicBezTo>
                  <a:cubicBezTo>
                    <a:pt x="37814" y="3821"/>
                    <a:pt x="36957" y="2964"/>
                    <a:pt x="36957" y="2964"/>
                  </a:cubicBezTo>
                  <a:cubicBezTo>
                    <a:pt x="36957" y="2964"/>
                    <a:pt x="37672" y="2071"/>
                    <a:pt x="37398" y="1476"/>
                  </a:cubicBezTo>
                  <a:cubicBezTo>
                    <a:pt x="36980" y="592"/>
                    <a:pt x="36824" y="1"/>
                    <a:pt x="3603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39"/>
            <p:cNvSpPr/>
            <p:nvPr/>
          </p:nvSpPr>
          <p:spPr>
            <a:xfrm>
              <a:off x="4098733" y="2129875"/>
              <a:ext cx="159881" cy="194123"/>
            </a:xfrm>
            <a:custGeom>
              <a:rect b="b" l="l" r="r" t="t"/>
              <a:pathLst>
                <a:path extrusionOk="0" fill="none" h="16265" w="13396">
                  <a:moveTo>
                    <a:pt x="13395" y="501"/>
                  </a:moveTo>
                  <a:cubicBezTo>
                    <a:pt x="13395" y="501"/>
                    <a:pt x="13002" y="1"/>
                    <a:pt x="12443" y="501"/>
                  </a:cubicBezTo>
                  <a:cubicBezTo>
                    <a:pt x="12276" y="632"/>
                    <a:pt x="11597" y="1299"/>
                    <a:pt x="10704" y="2180"/>
                  </a:cubicBezTo>
                  <a:cubicBezTo>
                    <a:pt x="9061" y="3811"/>
                    <a:pt x="6716" y="6144"/>
                    <a:pt x="5585" y="7276"/>
                  </a:cubicBezTo>
                  <a:cubicBezTo>
                    <a:pt x="5156" y="7716"/>
                    <a:pt x="4763" y="8192"/>
                    <a:pt x="4430" y="8704"/>
                  </a:cubicBezTo>
                  <a:lnTo>
                    <a:pt x="1" y="16265"/>
                  </a:lnTo>
                </a:path>
              </a:pathLst>
            </a:custGeom>
            <a:noFill/>
            <a:ln cap="flat" cmpd="sng" w="53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39"/>
            <p:cNvSpPr/>
            <p:nvPr/>
          </p:nvSpPr>
          <p:spPr>
            <a:xfrm>
              <a:off x="4227620" y="2321862"/>
              <a:ext cx="35399" cy="30697"/>
            </a:xfrm>
            <a:custGeom>
              <a:rect b="b" l="l" r="r" t="t"/>
              <a:pathLst>
                <a:path extrusionOk="0" fill="none" h="2572" w="2966">
                  <a:moveTo>
                    <a:pt x="1525" y="2346"/>
                  </a:moveTo>
                  <a:lnTo>
                    <a:pt x="584" y="1846"/>
                  </a:lnTo>
                  <a:cubicBezTo>
                    <a:pt x="155" y="1619"/>
                    <a:pt x="1" y="1096"/>
                    <a:pt x="215" y="679"/>
                  </a:cubicBezTo>
                  <a:lnTo>
                    <a:pt x="263" y="584"/>
                  </a:lnTo>
                  <a:cubicBezTo>
                    <a:pt x="489" y="167"/>
                    <a:pt x="1013" y="0"/>
                    <a:pt x="1441" y="226"/>
                  </a:cubicBezTo>
                  <a:lnTo>
                    <a:pt x="2382" y="726"/>
                  </a:lnTo>
                  <a:cubicBezTo>
                    <a:pt x="2811" y="953"/>
                    <a:pt x="2965" y="1477"/>
                    <a:pt x="2751" y="1905"/>
                  </a:cubicBezTo>
                  <a:lnTo>
                    <a:pt x="2703" y="1989"/>
                  </a:lnTo>
                  <a:cubicBezTo>
                    <a:pt x="2477" y="2405"/>
                    <a:pt x="1953" y="2572"/>
                    <a:pt x="1525" y="2346"/>
                  </a:cubicBezTo>
                  <a:close/>
                </a:path>
              </a:pathLst>
            </a:custGeom>
            <a:noFill/>
            <a:ln cap="flat" cmpd="sng" w="53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39"/>
            <p:cNvSpPr/>
            <p:nvPr/>
          </p:nvSpPr>
          <p:spPr>
            <a:xfrm>
              <a:off x="4226343" y="2140963"/>
              <a:ext cx="30136" cy="29288"/>
            </a:xfrm>
            <a:custGeom>
              <a:rect b="b" l="l" r="r" t="t"/>
              <a:pathLst>
                <a:path extrusionOk="0" fill="none" h="2454" w="2525">
                  <a:moveTo>
                    <a:pt x="1370" y="1"/>
                  </a:moveTo>
                  <a:cubicBezTo>
                    <a:pt x="1394" y="12"/>
                    <a:pt x="1405" y="36"/>
                    <a:pt x="1429" y="60"/>
                  </a:cubicBezTo>
                  <a:lnTo>
                    <a:pt x="2191" y="810"/>
                  </a:lnTo>
                  <a:cubicBezTo>
                    <a:pt x="2525" y="1155"/>
                    <a:pt x="2525" y="1703"/>
                    <a:pt x="2191" y="2037"/>
                  </a:cubicBezTo>
                  <a:lnTo>
                    <a:pt x="2120" y="2108"/>
                  </a:lnTo>
                  <a:cubicBezTo>
                    <a:pt x="1775" y="2453"/>
                    <a:pt x="1227" y="2453"/>
                    <a:pt x="893" y="2108"/>
                  </a:cubicBezTo>
                  <a:lnTo>
                    <a:pt x="131" y="1358"/>
                  </a:lnTo>
                  <a:cubicBezTo>
                    <a:pt x="84" y="1298"/>
                    <a:pt x="36" y="1239"/>
                    <a:pt x="0" y="1179"/>
                  </a:cubicBezTo>
                </a:path>
              </a:pathLst>
            </a:custGeom>
            <a:noFill/>
            <a:ln cap="flat" cmpd="sng" w="53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39"/>
            <p:cNvSpPr/>
            <p:nvPr/>
          </p:nvSpPr>
          <p:spPr>
            <a:xfrm>
              <a:off x="4217391" y="2103738"/>
              <a:ext cx="27439" cy="25159"/>
            </a:xfrm>
            <a:custGeom>
              <a:rect b="b" l="l" r="r" t="t"/>
              <a:pathLst>
                <a:path extrusionOk="0" fill="none" h="2108" w="2299">
                  <a:moveTo>
                    <a:pt x="1477" y="0"/>
                  </a:moveTo>
                  <a:lnTo>
                    <a:pt x="1953" y="476"/>
                  </a:lnTo>
                  <a:cubicBezTo>
                    <a:pt x="2298" y="810"/>
                    <a:pt x="2298" y="1357"/>
                    <a:pt x="1953" y="1703"/>
                  </a:cubicBezTo>
                  <a:lnTo>
                    <a:pt x="1882" y="1774"/>
                  </a:lnTo>
                  <a:cubicBezTo>
                    <a:pt x="1548" y="2108"/>
                    <a:pt x="1001" y="2108"/>
                    <a:pt x="655" y="1774"/>
                  </a:cubicBezTo>
                  <a:lnTo>
                    <a:pt x="0" y="1084"/>
                  </a:lnTo>
                </a:path>
              </a:pathLst>
            </a:custGeom>
            <a:noFill/>
            <a:ln cap="flat" cmpd="sng" w="53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39"/>
            <p:cNvSpPr/>
            <p:nvPr/>
          </p:nvSpPr>
          <p:spPr>
            <a:xfrm>
              <a:off x="3899514" y="2521260"/>
              <a:ext cx="250110" cy="220356"/>
            </a:xfrm>
            <a:custGeom>
              <a:rect b="b" l="l" r="r" t="t"/>
              <a:pathLst>
                <a:path extrusionOk="0" h="18463" w="20956">
                  <a:moveTo>
                    <a:pt x="6286" y="1"/>
                  </a:moveTo>
                  <a:cubicBezTo>
                    <a:pt x="5913" y="1"/>
                    <a:pt x="5566" y="241"/>
                    <a:pt x="5441" y="605"/>
                  </a:cubicBezTo>
                  <a:lnTo>
                    <a:pt x="4298" y="3129"/>
                  </a:lnTo>
                  <a:lnTo>
                    <a:pt x="3346" y="5213"/>
                  </a:lnTo>
                  <a:lnTo>
                    <a:pt x="2477" y="7094"/>
                  </a:lnTo>
                  <a:lnTo>
                    <a:pt x="1524" y="9177"/>
                  </a:lnTo>
                  <a:lnTo>
                    <a:pt x="143" y="12202"/>
                  </a:lnTo>
                  <a:cubicBezTo>
                    <a:pt x="0" y="12666"/>
                    <a:pt x="250" y="13166"/>
                    <a:pt x="703" y="13321"/>
                  </a:cubicBezTo>
                  <a:lnTo>
                    <a:pt x="17514" y="18417"/>
                  </a:lnTo>
                  <a:cubicBezTo>
                    <a:pt x="17607" y="18448"/>
                    <a:pt x="17702" y="18462"/>
                    <a:pt x="17795" y="18462"/>
                  </a:cubicBezTo>
                  <a:cubicBezTo>
                    <a:pt x="18165" y="18462"/>
                    <a:pt x="18510" y="18228"/>
                    <a:pt x="18633" y="17857"/>
                  </a:cubicBezTo>
                  <a:lnTo>
                    <a:pt x="19145" y="14976"/>
                  </a:lnTo>
                  <a:lnTo>
                    <a:pt x="19550" y="12713"/>
                  </a:lnTo>
                  <a:lnTo>
                    <a:pt x="19907" y="10666"/>
                  </a:lnTo>
                  <a:lnTo>
                    <a:pt x="20312" y="8403"/>
                  </a:lnTo>
                  <a:lnTo>
                    <a:pt x="20800" y="5689"/>
                  </a:lnTo>
                  <a:cubicBezTo>
                    <a:pt x="20955" y="5224"/>
                    <a:pt x="20693" y="4724"/>
                    <a:pt x="20241" y="4570"/>
                  </a:cubicBezTo>
                  <a:lnTo>
                    <a:pt x="6560" y="45"/>
                  </a:lnTo>
                  <a:cubicBezTo>
                    <a:pt x="6469" y="15"/>
                    <a:pt x="6377" y="1"/>
                    <a:pt x="628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39"/>
            <p:cNvSpPr/>
            <p:nvPr/>
          </p:nvSpPr>
          <p:spPr>
            <a:xfrm>
              <a:off x="3939437" y="2558592"/>
              <a:ext cx="202513" cy="89966"/>
            </a:xfrm>
            <a:custGeom>
              <a:rect b="b" l="l" r="r" t="t"/>
              <a:pathLst>
                <a:path extrusionOk="0" h="7538" w="16968">
                  <a:moveTo>
                    <a:pt x="953" y="1"/>
                  </a:moveTo>
                  <a:lnTo>
                    <a:pt x="1" y="2085"/>
                  </a:lnTo>
                  <a:lnTo>
                    <a:pt x="16562" y="7538"/>
                  </a:lnTo>
                  <a:lnTo>
                    <a:pt x="16967" y="5275"/>
                  </a:lnTo>
                  <a:lnTo>
                    <a:pt x="95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39"/>
            <p:cNvSpPr/>
            <p:nvPr/>
          </p:nvSpPr>
          <p:spPr>
            <a:xfrm>
              <a:off x="3917703" y="2605915"/>
              <a:ext cx="215152" cy="94084"/>
            </a:xfrm>
            <a:custGeom>
              <a:rect b="b" l="l" r="r" t="t"/>
              <a:pathLst>
                <a:path extrusionOk="0" h="7883" w="18027">
                  <a:moveTo>
                    <a:pt x="953" y="1"/>
                  </a:moveTo>
                  <a:lnTo>
                    <a:pt x="0" y="2084"/>
                  </a:lnTo>
                  <a:lnTo>
                    <a:pt x="17621" y="7883"/>
                  </a:lnTo>
                  <a:lnTo>
                    <a:pt x="18026" y="5620"/>
                  </a:lnTo>
                  <a:lnTo>
                    <a:pt x="95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37" name="Google Shape;537;p39"/>
            <p:cNvPicPr preferRelativeResize="0"/>
            <p:nvPr/>
          </p:nvPicPr>
          <p:blipFill>
            <a:blip r:embed="rId3">
              <a:alphaModFix/>
            </a:blip>
            <a:stretch>
              <a:fillRect/>
            </a:stretch>
          </p:blipFill>
          <p:spPr>
            <a:xfrm>
              <a:off x="3817528" y="2097812"/>
              <a:ext cx="456999" cy="778965"/>
            </a:xfrm>
            <a:prstGeom prst="rect">
              <a:avLst/>
            </a:prstGeom>
            <a:noFill/>
            <a:ln>
              <a:noFill/>
            </a:ln>
          </p:spPr>
        </p:pic>
      </p:grpSp>
      <p:grpSp>
        <p:nvGrpSpPr>
          <p:cNvPr id="538" name="Google Shape;538;p39"/>
          <p:cNvGrpSpPr/>
          <p:nvPr/>
        </p:nvGrpSpPr>
        <p:grpSpPr>
          <a:xfrm>
            <a:off x="914410" y="4393037"/>
            <a:ext cx="620554" cy="201452"/>
            <a:chOff x="2065129" y="1137027"/>
            <a:chExt cx="222397" cy="72195"/>
          </a:xfrm>
        </p:grpSpPr>
        <p:sp>
          <p:nvSpPr>
            <p:cNvPr id="539" name="Google Shape;539;p39"/>
            <p:cNvSpPr/>
            <p:nvPr/>
          </p:nvSpPr>
          <p:spPr>
            <a:xfrm>
              <a:off x="2143136" y="1137027"/>
              <a:ext cx="72207" cy="72195"/>
            </a:xfrm>
            <a:custGeom>
              <a:rect b="b" l="l" r="r" t="t"/>
              <a:pathLst>
                <a:path extrusionOk="0" h="6049" w="6050">
                  <a:moveTo>
                    <a:pt x="3025" y="0"/>
                  </a:moveTo>
                  <a:lnTo>
                    <a:pt x="2215" y="2215"/>
                  </a:lnTo>
                  <a:lnTo>
                    <a:pt x="1" y="3024"/>
                  </a:lnTo>
                  <a:lnTo>
                    <a:pt x="2227" y="3834"/>
                  </a:lnTo>
                  <a:lnTo>
                    <a:pt x="3037" y="6048"/>
                  </a:lnTo>
                  <a:lnTo>
                    <a:pt x="3835" y="3834"/>
                  </a:lnTo>
                  <a:lnTo>
                    <a:pt x="6049" y="3024"/>
                  </a:lnTo>
                  <a:lnTo>
                    <a:pt x="3835" y="2215"/>
                  </a:lnTo>
                  <a:lnTo>
                    <a:pt x="302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39"/>
            <p:cNvSpPr/>
            <p:nvPr/>
          </p:nvSpPr>
          <p:spPr>
            <a:xfrm>
              <a:off x="2215331" y="1137027"/>
              <a:ext cx="72195" cy="72052"/>
            </a:xfrm>
            <a:custGeom>
              <a:rect b="b" l="l" r="r" t="t"/>
              <a:pathLst>
                <a:path extrusionOk="0" fill="none" h="6037" w="6049">
                  <a:moveTo>
                    <a:pt x="2215" y="3822"/>
                  </a:moveTo>
                  <a:lnTo>
                    <a:pt x="3024" y="6037"/>
                  </a:lnTo>
                  <a:lnTo>
                    <a:pt x="3834" y="3822"/>
                  </a:lnTo>
                  <a:lnTo>
                    <a:pt x="6049" y="3012"/>
                  </a:lnTo>
                  <a:lnTo>
                    <a:pt x="3834" y="2215"/>
                  </a:lnTo>
                  <a:lnTo>
                    <a:pt x="3024" y="0"/>
                  </a:lnTo>
                  <a:lnTo>
                    <a:pt x="2215" y="2215"/>
                  </a:lnTo>
                  <a:lnTo>
                    <a:pt x="0" y="3024"/>
                  </a:lnTo>
                  <a:close/>
                </a:path>
              </a:pathLst>
            </a:custGeom>
            <a:solidFill>
              <a:schemeClr val="dk1"/>
            </a:solidFill>
            <a:ln cap="flat" cmpd="sng" w="56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39"/>
            <p:cNvSpPr/>
            <p:nvPr/>
          </p:nvSpPr>
          <p:spPr>
            <a:xfrm>
              <a:off x="2065129" y="1137158"/>
              <a:ext cx="72052" cy="72064"/>
            </a:xfrm>
            <a:custGeom>
              <a:rect b="b" l="l" r="r" t="t"/>
              <a:pathLst>
                <a:path extrusionOk="0" fill="none" h="6038" w="6037">
                  <a:moveTo>
                    <a:pt x="2215" y="3835"/>
                  </a:moveTo>
                  <a:lnTo>
                    <a:pt x="3025" y="6037"/>
                  </a:lnTo>
                  <a:lnTo>
                    <a:pt x="3822" y="3823"/>
                  </a:lnTo>
                  <a:lnTo>
                    <a:pt x="6037" y="3013"/>
                  </a:lnTo>
                  <a:lnTo>
                    <a:pt x="3822" y="2216"/>
                  </a:lnTo>
                  <a:lnTo>
                    <a:pt x="3013" y="1"/>
                  </a:lnTo>
                  <a:lnTo>
                    <a:pt x="2215" y="2216"/>
                  </a:lnTo>
                  <a:lnTo>
                    <a:pt x="0" y="3025"/>
                  </a:lnTo>
                  <a:close/>
                </a:path>
              </a:pathLst>
            </a:custGeom>
            <a:solidFill>
              <a:schemeClr val="dk1"/>
            </a:solidFill>
            <a:ln cap="flat" cmpd="sng" w="56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2" name="Google Shape;542;p39"/>
          <p:cNvGrpSpPr/>
          <p:nvPr/>
        </p:nvGrpSpPr>
        <p:grpSpPr>
          <a:xfrm>
            <a:off x="8576404" y="3135554"/>
            <a:ext cx="570386" cy="572685"/>
            <a:chOff x="3152676" y="3329916"/>
            <a:chExt cx="540548" cy="542778"/>
          </a:xfrm>
        </p:grpSpPr>
        <p:sp>
          <p:nvSpPr>
            <p:cNvPr id="543" name="Google Shape;543;p39"/>
            <p:cNvSpPr/>
            <p:nvPr/>
          </p:nvSpPr>
          <p:spPr>
            <a:xfrm>
              <a:off x="3154902" y="3329916"/>
              <a:ext cx="537863" cy="537863"/>
            </a:xfrm>
            <a:custGeom>
              <a:rect b="b" l="l" r="r" t="t"/>
              <a:pathLst>
                <a:path extrusionOk="0" h="45066" w="45066">
                  <a:moveTo>
                    <a:pt x="22527" y="1"/>
                  </a:moveTo>
                  <a:cubicBezTo>
                    <a:pt x="14609" y="1"/>
                    <a:pt x="7644" y="4085"/>
                    <a:pt x="3620" y="10264"/>
                  </a:cubicBezTo>
                  <a:cubicBezTo>
                    <a:pt x="3346" y="10705"/>
                    <a:pt x="3072" y="11145"/>
                    <a:pt x="2822" y="11598"/>
                  </a:cubicBezTo>
                  <a:cubicBezTo>
                    <a:pt x="1024" y="14836"/>
                    <a:pt x="0" y="18563"/>
                    <a:pt x="0" y="22539"/>
                  </a:cubicBezTo>
                  <a:cubicBezTo>
                    <a:pt x="0" y="25849"/>
                    <a:pt x="715" y="28993"/>
                    <a:pt x="1989" y="31814"/>
                  </a:cubicBezTo>
                  <a:cubicBezTo>
                    <a:pt x="2155" y="32172"/>
                    <a:pt x="2322" y="32529"/>
                    <a:pt x="2501" y="32874"/>
                  </a:cubicBezTo>
                  <a:cubicBezTo>
                    <a:pt x="3703" y="35196"/>
                    <a:pt x="5299" y="37279"/>
                    <a:pt x="7192" y="39041"/>
                  </a:cubicBezTo>
                  <a:cubicBezTo>
                    <a:pt x="7370" y="39208"/>
                    <a:pt x="7549" y="39375"/>
                    <a:pt x="7739" y="39542"/>
                  </a:cubicBezTo>
                  <a:cubicBezTo>
                    <a:pt x="9466" y="41042"/>
                    <a:pt x="11418" y="42280"/>
                    <a:pt x="13538" y="43209"/>
                  </a:cubicBezTo>
                  <a:cubicBezTo>
                    <a:pt x="13871" y="43340"/>
                    <a:pt x="14205" y="43482"/>
                    <a:pt x="14538" y="43613"/>
                  </a:cubicBezTo>
                  <a:cubicBezTo>
                    <a:pt x="17014" y="44554"/>
                    <a:pt x="19717" y="45066"/>
                    <a:pt x="22527" y="45066"/>
                  </a:cubicBezTo>
                  <a:cubicBezTo>
                    <a:pt x="23265" y="45066"/>
                    <a:pt x="23980" y="45030"/>
                    <a:pt x="24694" y="44959"/>
                  </a:cubicBezTo>
                  <a:cubicBezTo>
                    <a:pt x="25396" y="44899"/>
                    <a:pt x="26099" y="44792"/>
                    <a:pt x="26778" y="44661"/>
                  </a:cubicBezTo>
                  <a:cubicBezTo>
                    <a:pt x="36553" y="42804"/>
                    <a:pt x="44089" y="34624"/>
                    <a:pt x="44970" y="24528"/>
                  </a:cubicBezTo>
                  <a:cubicBezTo>
                    <a:pt x="45006" y="24147"/>
                    <a:pt x="45030" y="23754"/>
                    <a:pt x="45042" y="23361"/>
                  </a:cubicBezTo>
                  <a:cubicBezTo>
                    <a:pt x="45054" y="23087"/>
                    <a:pt x="45066" y="22813"/>
                    <a:pt x="45066" y="22539"/>
                  </a:cubicBezTo>
                  <a:cubicBezTo>
                    <a:pt x="45066" y="16610"/>
                    <a:pt x="42780" y="11229"/>
                    <a:pt x="39041" y="7204"/>
                  </a:cubicBezTo>
                  <a:cubicBezTo>
                    <a:pt x="38839" y="6978"/>
                    <a:pt x="38624" y="6764"/>
                    <a:pt x="38410" y="6549"/>
                  </a:cubicBezTo>
                  <a:cubicBezTo>
                    <a:pt x="34707" y="2870"/>
                    <a:pt x="29742" y="477"/>
                    <a:pt x="24218" y="60"/>
                  </a:cubicBezTo>
                  <a:cubicBezTo>
                    <a:pt x="23753" y="37"/>
                    <a:pt x="23289" y="13"/>
                    <a:pt x="2282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4" name="Google Shape;544;p39"/>
            <p:cNvGrpSpPr/>
            <p:nvPr/>
          </p:nvGrpSpPr>
          <p:grpSpPr>
            <a:xfrm>
              <a:off x="3178629" y="3329916"/>
              <a:ext cx="513849" cy="536586"/>
              <a:chOff x="3178629" y="3329916"/>
              <a:chExt cx="513849" cy="536586"/>
            </a:xfrm>
          </p:grpSpPr>
          <p:sp>
            <p:nvSpPr>
              <p:cNvPr id="545" name="Google Shape;545;p39"/>
              <p:cNvSpPr/>
              <p:nvPr/>
            </p:nvSpPr>
            <p:spPr>
              <a:xfrm>
                <a:off x="3178629" y="3608717"/>
                <a:ext cx="513849" cy="157041"/>
              </a:xfrm>
              <a:custGeom>
                <a:rect b="b" l="l" r="r" t="t"/>
                <a:pathLst>
                  <a:path extrusionOk="0" h="13158" w="43054">
                    <a:moveTo>
                      <a:pt x="43054" y="1"/>
                    </a:moveTo>
                    <a:cubicBezTo>
                      <a:pt x="36434" y="7859"/>
                      <a:pt x="26671" y="12455"/>
                      <a:pt x="16277" y="12455"/>
                    </a:cubicBezTo>
                    <a:cubicBezTo>
                      <a:pt x="15169" y="12455"/>
                      <a:pt x="14086" y="12407"/>
                      <a:pt x="13002" y="12300"/>
                    </a:cubicBezTo>
                    <a:cubicBezTo>
                      <a:pt x="12740" y="12276"/>
                      <a:pt x="12490" y="12252"/>
                      <a:pt x="12240" y="12229"/>
                    </a:cubicBezTo>
                    <a:cubicBezTo>
                      <a:pt x="11300" y="12122"/>
                      <a:pt x="10383" y="11979"/>
                      <a:pt x="9466" y="11788"/>
                    </a:cubicBezTo>
                    <a:cubicBezTo>
                      <a:pt x="9204" y="11741"/>
                      <a:pt x="8954" y="11693"/>
                      <a:pt x="8704" y="11633"/>
                    </a:cubicBezTo>
                    <a:cubicBezTo>
                      <a:pt x="8133" y="11514"/>
                      <a:pt x="7573" y="11371"/>
                      <a:pt x="7013" y="11217"/>
                    </a:cubicBezTo>
                    <a:cubicBezTo>
                      <a:pt x="6775" y="11157"/>
                      <a:pt x="6537" y="11086"/>
                      <a:pt x="6287" y="11014"/>
                    </a:cubicBezTo>
                    <a:cubicBezTo>
                      <a:pt x="4120" y="10371"/>
                      <a:pt x="2013" y="9514"/>
                      <a:pt x="1" y="8454"/>
                    </a:cubicBezTo>
                    <a:lnTo>
                      <a:pt x="1" y="8454"/>
                    </a:lnTo>
                    <a:lnTo>
                      <a:pt x="513" y="9514"/>
                    </a:lnTo>
                    <a:cubicBezTo>
                      <a:pt x="2382" y="10431"/>
                      <a:pt x="4323" y="11181"/>
                      <a:pt x="6323" y="11764"/>
                    </a:cubicBezTo>
                    <a:cubicBezTo>
                      <a:pt x="6561" y="11836"/>
                      <a:pt x="6811" y="11895"/>
                      <a:pt x="7049" y="11967"/>
                    </a:cubicBezTo>
                    <a:cubicBezTo>
                      <a:pt x="7656" y="12122"/>
                      <a:pt x="8264" y="12264"/>
                      <a:pt x="8883" y="12395"/>
                    </a:cubicBezTo>
                    <a:cubicBezTo>
                      <a:pt x="9133" y="12455"/>
                      <a:pt x="9395" y="12503"/>
                      <a:pt x="9645" y="12550"/>
                    </a:cubicBezTo>
                    <a:cubicBezTo>
                      <a:pt x="10573" y="12729"/>
                      <a:pt x="11514" y="12860"/>
                      <a:pt x="12455" y="12955"/>
                    </a:cubicBezTo>
                    <a:cubicBezTo>
                      <a:pt x="12717" y="12991"/>
                      <a:pt x="12979" y="13014"/>
                      <a:pt x="13240" y="13038"/>
                    </a:cubicBezTo>
                    <a:cubicBezTo>
                      <a:pt x="14241" y="13122"/>
                      <a:pt x="15253" y="13157"/>
                      <a:pt x="16277" y="13157"/>
                    </a:cubicBezTo>
                    <a:cubicBezTo>
                      <a:pt x="26564" y="13157"/>
                      <a:pt x="36243" y="8752"/>
                      <a:pt x="42982" y="1168"/>
                    </a:cubicBezTo>
                    <a:lnTo>
                      <a:pt x="4305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39"/>
              <p:cNvSpPr/>
              <p:nvPr/>
            </p:nvSpPr>
            <p:spPr>
              <a:xfrm>
                <a:off x="3319736" y="3408078"/>
                <a:ext cx="301120" cy="458423"/>
              </a:xfrm>
              <a:custGeom>
                <a:rect b="b" l="l" r="r" t="t"/>
                <a:pathLst>
                  <a:path extrusionOk="0" h="38410" w="25230">
                    <a:moveTo>
                      <a:pt x="24599" y="0"/>
                    </a:moveTo>
                    <a:cubicBezTo>
                      <a:pt x="19182" y="620"/>
                      <a:pt x="14026" y="2822"/>
                      <a:pt x="9835" y="6370"/>
                    </a:cubicBezTo>
                    <a:cubicBezTo>
                      <a:pt x="3870" y="11407"/>
                      <a:pt x="108" y="18800"/>
                      <a:pt x="13" y="25658"/>
                    </a:cubicBezTo>
                    <a:cubicBezTo>
                      <a:pt x="1" y="26837"/>
                      <a:pt x="132" y="27968"/>
                      <a:pt x="417" y="29040"/>
                    </a:cubicBezTo>
                    <a:cubicBezTo>
                      <a:pt x="477" y="29278"/>
                      <a:pt x="560" y="29528"/>
                      <a:pt x="632" y="29766"/>
                    </a:cubicBezTo>
                    <a:cubicBezTo>
                      <a:pt x="1715" y="33004"/>
                      <a:pt x="4168" y="35648"/>
                      <a:pt x="7728" y="37291"/>
                    </a:cubicBezTo>
                    <a:cubicBezTo>
                      <a:pt x="8716" y="37755"/>
                      <a:pt x="9776" y="38124"/>
                      <a:pt x="10883" y="38410"/>
                    </a:cubicBezTo>
                    <a:lnTo>
                      <a:pt x="12967" y="38112"/>
                    </a:lnTo>
                    <a:cubicBezTo>
                      <a:pt x="11169" y="37838"/>
                      <a:pt x="9514" y="37350"/>
                      <a:pt x="8025" y="36648"/>
                    </a:cubicBezTo>
                    <a:cubicBezTo>
                      <a:pt x="4763" y="35148"/>
                      <a:pt x="2489" y="32754"/>
                      <a:pt x="1417" y="29849"/>
                    </a:cubicBezTo>
                    <a:cubicBezTo>
                      <a:pt x="1334" y="29611"/>
                      <a:pt x="1251" y="29361"/>
                      <a:pt x="1179" y="29111"/>
                    </a:cubicBezTo>
                    <a:cubicBezTo>
                      <a:pt x="858" y="28028"/>
                      <a:pt x="703" y="26873"/>
                      <a:pt x="727" y="25670"/>
                    </a:cubicBezTo>
                    <a:cubicBezTo>
                      <a:pt x="810" y="19015"/>
                      <a:pt x="4477" y="11823"/>
                      <a:pt x="10288" y="6906"/>
                    </a:cubicBezTo>
                    <a:cubicBezTo>
                      <a:pt x="14514" y="3334"/>
                      <a:pt x="19741" y="1155"/>
                      <a:pt x="25230" y="655"/>
                    </a:cubicBezTo>
                    <a:cubicBezTo>
                      <a:pt x="25028" y="429"/>
                      <a:pt x="24813" y="215"/>
                      <a:pt x="2459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39"/>
              <p:cNvSpPr/>
              <p:nvPr/>
            </p:nvSpPr>
            <p:spPr>
              <a:xfrm>
                <a:off x="3271996" y="3329916"/>
                <a:ext cx="171948" cy="520533"/>
              </a:xfrm>
              <a:custGeom>
                <a:rect b="b" l="l" r="r" t="t"/>
                <a:pathLst>
                  <a:path extrusionOk="0" h="43614" w="14407">
                    <a:moveTo>
                      <a:pt x="13014" y="1"/>
                    </a:moveTo>
                    <a:cubicBezTo>
                      <a:pt x="9251" y="2120"/>
                      <a:pt x="6287" y="5013"/>
                      <a:pt x="4179" y="8609"/>
                    </a:cubicBezTo>
                    <a:cubicBezTo>
                      <a:pt x="1405" y="13324"/>
                      <a:pt x="0" y="19480"/>
                      <a:pt x="0" y="26885"/>
                    </a:cubicBezTo>
                    <a:cubicBezTo>
                      <a:pt x="0" y="29636"/>
                      <a:pt x="298" y="32350"/>
                      <a:pt x="881" y="34993"/>
                    </a:cubicBezTo>
                    <a:cubicBezTo>
                      <a:pt x="941" y="35255"/>
                      <a:pt x="1000" y="35505"/>
                      <a:pt x="1060" y="35755"/>
                    </a:cubicBezTo>
                    <a:cubicBezTo>
                      <a:pt x="1679" y="38327"/>
                      <a:pt x="2572" y="40827"/>
                      <a:pt x="3727" y="43209"/>
                    </a:cubicBezTo>
                    <a:cubicBezTo>
                      <a:pt x="4060" y="43352"/>
                      <a:pt x="4394" y="43482"/>
                      <a:pt x="4727" y="43613"/>
                    </a:cubicBezTo>
                    <a:cubicBezTo>
                      <a:pt x="3465" y="41161"/>
                      <a:pt x="2500" y="38577"/>
                      <a:pt x="1822" y="35910"/>
                    </a:cubicBezTo>
                    <a:cubicBezTo>
                      <a:pt x="1762" y="35660"/>
                      <a:pt x="1703" y="35410"/>
                      <a:pt x="1643" y="35148"/>
                    </a:cubicBezTo>
                    <a:cubicBezTo>
                      <a:pt x="1024" y="32469"/>
                      <a:pt x="714" y="29695"/>
                      <a:pt x="714" y="26885"/>
                    </a:cubicBezTo>
                    <a:cubicBezTo>
                      <a:pt x="714" y="13503"/>
                      <a:pt x="5191" y="4704"/>
                      <a:pt x="14407" y="60"/>
                    </a:cubicBezTo>
                    <a:lnTo>
                      <a:pt x="1301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39"/>
              <p:cNvSpPr/>
              <p:nvPr/>
            </p:nvSpPr>
            <p:spPr>
              <a:xfrm>
                <a:off x="3184596" y="3452417"/>
                <a:ext cx="79738" cy="349290"/>
              </a:xfrm>
              <a:custGeom>
                <a:rect b="b" l="l" r="r" t="t"/>
                <a:pathLst>
                  <a:path extrusionOk="0" h="29266" w="6681">
                    <a:moveTo>
                      <a:pt x="1144" y="0"/>
                    </a:moveTo>
                    <a:lnTo>
                      <a:pt x="334" y="1334"/>
                    </a:lnTo>
                    <a:cubicBezTo>
                      <a:pt x="1" y="7882"/>
                      <a:pt x="1489" y="11478"/>
                      <a:pt x="3168" y="15514"/>
                    </a:cubicBezTo>
                    <a:cubicBezTo>
                      <a:pt x="3287" y="15788"/>
                      <a:pt x="3394" y="16062"/>
                      <a:pt x="3513" y="16335"/>
                    </a:cubicBezTo>
                    <a:cubicBezTo>
                      <a:pt x="5275" y="20622"/>
                      <a:pt x="5692" y="23051"/>
                      <a:pt x="5787" y="24110"/>
                    </a:cubicBezTo>
                    <a:cubicBezTo>
                      <a:pt x="5835" y="24539"/>
                      <a:pt x="5811" y="24741"/>
                      <a:pt x="5811" y="24753"/>
                    </a:cubicBezTo>
                    <a:lnTo>
                      <a:pt x="5811" y="24789"/>
                    </a:lnTo>
                    <a:lnTo>
                      <a:pt x="5823" y="24837"/>
                    </a:lnTo>
                    <a:cubicBezTo>
                      <a:pt x="5823" y="24837"/>
                      <a:pt x="5823" y="24848"/>
                      <a:pt x="5823" y="24860"/>
                    </a:cubicBezTo>
                    <a:cubicBezTo>
                      <a:pt x="5847" y="25075"/>
                      <a:pt x="6109" y="27218"/>
                      <a:pt x="5263" y="28301"/>
                    </a:cubicBezTo>
                    <a:cubicBezTo>
                      <a:pt x="5109" y="28516"/>
                      <a:pt x="4918" y="28670"/>
                      <a:pt x="4704" y="28777"/>
                    </a:cubicBezTo>
                    <a:lnTo>
                      <a:pt x="5251" y="29266"/>
                    </a:lnTo>
                    <a:cubicBezTo>
                      <a:pt x="5466" y="29135"/>
                      <a:pt x="5668" y="28956"/>
                      <a:pt x="5835" y="28742"/>
                    </a:cubicBezTo>
                    <a:cubicBezTo>
                      <a:pt x="6680" y="27623"/>
                      <a:pt x="6621" y="25801"/>
                      <a:pt x="6561" y="25063"/>
                    </a:cubicBezTo>
                    <a:cubicBezTo>
                      <a:pt x="6549" y="24920"/>
                      <a:pt x="6537" y="24825"/>
                      <a:pt x="6525" y="24765"/>
                    </a:cubicBezTo>
                    <a:cubicBezTo>
                      <a:pt x="6525" y="24694"/>
                      <a:pt x="6537" y="24551"/>
                      <a:pt x="6525" y="24313"/>
                    </a:cubicBezTo>
                    <a:cubicBezTo>
                      <a:pt x="6466" y="23324"/>
                      <a:pt x="6109" y="20800"/>
                      <a:pt x="4168" y="16074"/>
                    </a:cubicBezTo>
                    <a:cubicBezTo>
                      <a:pt x="4049" y="15788"/>
                      <a:pt x="3942" y="15514"/>
                      <a:pt x="3823" y="15240"/>
                    </a:cubicBezTo>
                    <a:cubicBezTo>
                      <a:pt x="2072" y="11013"/>
                      <a:pt x="525" y="7287"/>
                      <a:pt x="114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549" name="Google Shape;549;p39"/>
            <p:cNvPicPr preferRelativeResize="0"/>
            <p:nvPr/>
          </p:nvPicPr>
          <p:blipFill>
            <a:blip r:embed="rId4">
              <a:alphaModFix/>
            </a:blip>
            <a:stretch>
              <a:fillRect/>
            </a:stretch>
          </p:blipFill>
          <p:spPr>
            <a:xfrm rot="10800000">
              <a:off x="3152676" y="3332453"/>
              <a:ext cx="540548" cy="540241"/>
            </a:xfrm>
            <a:prstGeom prst="rect">
              <a:avLst/>
            </a:prstGeom>
            <a:noFill/>
            <a:ln>
              <a:noFill/>
            </a:ln>
          </p:spPr>
        </p:pic>
      </p:grpSp>
      <p:grpSp>
        <p:nvGrpSpPr>
          <p:cNvPr id="550" name="Google Shape;550;p39"/>
          <p:cNvGrpSpPr/>
          <p:nvPr/>
        </p:nvGrpSpPr>
        <p:grpSpPr>
          <a:xfrm flipH="1">
            <a:off x="8370565" y="4203659"/>
            <a:ext cx="773416" cy="819377"/>
            <a:chOff x="3152676" y="3329916"/>
            <a:chExt cx="540548" cy="542778"/>
          </a:xfrm>
        </p:grpSpPr>
        <p:sp>
          <p:nvSpPr>
            <p:cNvPr id="551" name="Google Shape;551;p39"/>
            <p:cNvSpPr/>
            <p:nvPr/>
          </p:nvSpPr>
          <p:spPr>
            <a:xfrm>
              <a:off x="3154902" y="3329916"/>
              <a:ext cx="537863" cy="537863"/>
            </a:xfrm>
            <a:custGeom>
              <a:rect b="b" l="l" r="r" t="t"/>
              <a:pathLst>
                <a:path extrusionOk="0" h="45066" w="45066">
                  <a:moveTo>
                    <a:pt x="22527" y="1"/>
                  </a:moveTo>
                  <a:cubicBezTo>
                    <a:pt x="14609" y="1"/>
                    <a:pt x="7644" y="4085"/>
                    <a:pt x="3620" y="10264"/>
                  </a:cubicBezTo>
                  <a:cubicBezTo>
                    <a:pt x="3346" y="10705"/>
                    <a:pt x="3072" y="11145"/>
                    <a:pt x="2822" y="11598"/>
                  </a:cubicBezTo>
                  <a:cubicBezTo>
                    <a:pt x="1024" y="14836"/>
                    <a:pt x="0" y="18563"/>
                    <a:pt x="0" y="22539"/>
                  </a:cubicBezTo>
                  <a:cubicBezTo>
                    <a:pt x="0" y="25849"/>
                    <a:pt x="715" y="28993"/>
                    <a:pt x="1989" y="31814"/>
                  </a:cubicBezTo>
                  <a:cubicBezTo>
                    <a:pt x="2155" y="32172"/>
                    <a:pt x="2322" y="32529"/>
                    <a:pt x="2501" y="32874"/>
                  </a:cubicBezTo>
                  <a:cubicBezTo>
                    <a:pt x="3703" y="35196"/>
                    <a:pt x="5299" y="37279"/>
                    <a:pt x="7192" y="39041"/>
                  </a:cubicBezTo>
                  <a:cubicBezTo>
                    <a:pt x="7370" y="39208"/>
                    <a:pt x="7549" y="39375"/>
                    <a:pt x="7739" y="39542"/>
                  </a:cubicBezTo>
                  <a:cubicBezTo>
                    <a:pt x="9466" y="41042"/>
                    <a:pt x="11418" y="42280"/>
                    <a:pt x="13538" y="43209"/>
                  </a:cubicBezTo>
                  <a:cubicBezTo>
                    <a:pt x="13871" y="43340"/>
                    <a:pt x="14205" y="43482"/>
                    <a:pt x="14538" y="43613"/>
                  </a:cubicBezTo>
                  <a:cubicBezTo>
                    <a:pt x="17014" y="44554"/>
                    <a:pt x="19717" y="45066"/>
                    <a:pt x="22527" y="45066"/>
                  </a:cubicBezTo>
                  <a:cubicBezTo>
                    <a:pt x="23265" y="45066"/>
                    <a:pt x="23980" y="45030"/>
                    <a:pt x="24694" y="44959"/>
                  </a:cubicBezTo>
                  <a:cubicBezTo>
                    <a:pt x="25396" y="44899"/>
                    <a:pt x="26099" y="44792"/>
                    <a:pt x="26778" y="44661"/>
                  </a:cubicBezTo>
                  <a:cubicBezTo>
                    <a:pt x="36553" y="42804"/>
                    <a:pt x="44089" y="34624"/>
                    <a:pt x="44970" y="24528"/>
                  </a:cubicBezTo>
                  <a:cubicBezTo>
                    <a:pt x="45006" y="24147"/>
                    <a:pt x="45030" y="23754"/>
                    <a:pt x="45042" y="23361"/>
                  </a:cubicBezTo>
                  <a:cubicBezTo>
                    <a:pt x="45054" y="23087"/>
                    <a:pt x="45066" y="22813"/>
                    <a:pt x="45066" y="22539"/>
                  </a:cubicBezTo>
                  <a:cubicBezTo>
                    <a:pt x="45066" y="16610"/>
                    <a:pt x="42780" y="11229"/>
                    <a:pt x="39041" y="7204"/>
                  </a:cubicBezTo>
                  <a:cubicBezTo>
                    <a:pt x="38839" y="6978"/>
                    <a:pt x="38624" y="6764"/>
                    <a:pt x="38410" y="6549"/>
                  </a:cubicBezTo>
                  <a:cubicBezTo>
                    <a:pt x="34707" y="2870"/>
                    <a:pt x="29742" y="477"/>
                    <a:pt x="24218" y="60"/>
                  </a:cubicBezTo>
                  <a:cubicBezTo>
                    <a:pt x="23753" y="37"/>
                    <a:pt x="23289" y="13"/>
                    <a:pt x="2282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2" name="Google Shape;552;p39"/>
            <p:cNvGrpSpPr/>
            <p:nvPr/>
          </p:nvGrpSpPr>
          <p:grpSpPr>
            <a:xfrm>
              <a:off x="3178629" y="3329916"/>
              <a:ext cx="513849" cy="536586"/>
              <a:chOff x="3178629" y="3329916"/>
              <a:chExt cx="513849" cy="536586"/>
            </a:xfrm>
          </p:grpSpPr>
          <p:sp>
            <p:nvSpPr>
              <p:cNvPr id="553" name="Google Shape;553;p39"/>
              <p:cNvSpPr/>
              <p:nvPr/>
            </p:nvSpPr>
            <p:spPr>
              <a:xfrm>
                <a:off x="3178629" y="3608717"/>
                <a:ext cx="513849" cy="157041"/>
              </a:xfrm>
              <a:custGeom>
                <a:rect b="b" l="l" r="r" t="t"/>
                <a:pathLst>
                  <a:path extrusionOk="0" h="13158" w="43054">
                    <a:moveTo>
                      <a:pt x="43054" y="1"/>
                    </a:moveTo>
                    <a:cubicBezTo>
                      <a:pt x="36434" y="7859"/>
                      <a:pt x="26671" y="12455"/>
                      <a:pt x="16277" y="12455"/>
                    </a:cubicBezTo>
                    <a:cubicBezTo>
                      <a:pt x="15169" y="12455"/>
                      <a:pt x="14086" y="12407"/>
                      <a:pt x="13002" y="12300"/>
                    </a:cubicBezTo>
                    <a:cubicBezTo>
                      <a:pt x="12740" y="12276"/>
                      <a:pt x="12490" y="12252"/>
                      <a:pt x="12240" y="12229"/>
                    </a:cubicBezTo>
                    <a:cubicBezTo>
                      <a:pt x="11300" y="12122"/>
                      <a:pt x="10383" y="11979"/>
                      <a:pt x="9466" y="11788"/>
                    </a:cubicBezTo>
                    <a:cubicBezTo>
                      <a:pt x="9204" y="11741"/>
                      <a:pt x="8954" y="11693"/>
                      <a:pt x="8704" y="11633"/>
                    </a:cubicBezTo>
                    <a:cubicBezTo>
                      <a:pt x="8133" y="11514"/>
                      <a:pt x="7573" y="11371"/>
                      <a:pt x="7013" y="11217"/>
                    </a:cubicBezTo>
                    <a:cubicBezTo>
                      <a:pt x="6775" y="11157"/>
                      <a:pt x="6537" y="11086"/>
                      <a:pt x="6287" y="11014"/>
                    </a:cubicBezTo>
                    <a:cubicBezTo>
                      <a:pt x="4120" y="10371"/>
                      <a:pt x="2013" y="9514"/>
                      <a:pt x="1" y="8454"/>
                    </a:cubicBezTo>
                    <a:lnTo>
                      <a:pt x="1" y="8454"/>
                    </a:lnTo>
                    <a:lnTo>
                      <a:pt x="513" y="9514"/>
                    </a:lnTo>
                    <a:cubicBezTo>
                      <a:pt x="2382" y="10431"/>
                      <a:pt x="4323" y="11181"/>
                      <a:pt x="6323" y="11764"/>
                    </a:cubicBezTo>
                    <a:cubicBezTo>
                      <a:pt x="6561" y="11836"/>
                      <a:pt x="6811" y="11895"/>
                      <a:pt x="7049" y="11967"/>
                    </a:cubicBezTo>
                    <a:cubicBezTo>
                      <a:pt x="7656" y="12122"/>
                      <a:pt x="8264" y="12264"/>
                      <a:pt x="8883" y="12395"/>
                    </a:cubicBezTo>
                    <a:cubicBezTo>
                      <a:pt x="9133" y="12455"/>
                      <a:pt x="9395" y="12503"/>
                      <a:pt x="9645" y="12550"/>
                    </a:cubicBezTo>
                    <a:cubicBezTo>
                      <a:pt x="10573" y="12729"/>
                      <a:pt x="11514" y="12860"/>
                      <a:pt x="12455" y="12955"/>
                    </a:cubicBezTo>
                    <a:cubicBezTo>
                      <a:pt x="12717" y="12991"/>
                      <a:pt x="12979" y="13014"/>
                      <a:pt x="13240" y="13038"/>
                    </a:cubicBezTo>
                    <a:cubicBezTo>
                      <a:pt x="14241" y="13122"/>
                      <a:pt x="15253" y="13157"/>
                      <a:pt x="16277" y="13157"/>
                    </a:cubicBezTo>
                    <a:cubicBezTo>
                      <a:pt x="26564" y="13157"/>
                      <a:pt x="36243" y="8752"/>
                      <a:pt x="42982" y="1168"/>
                    </a:cubicBezTo>
                    <a:lnTo>
                      <a:pt x="4305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39"/>
              <p:cNvSpPr/>
              <p:nvPr/>
            </p:nvSpPr>
            <p:spPr>
              <a:xfrm>
                <a:off x="3319736" y="3408078"/>
                <a:ext cx="301120" cy="458423"/>
              </a:xfrm>
              <a:custGeom>
                <a:rect b="b" l="l" r="r" t="t"/>
                <a:pathLst>
                  <a:path extrusionOk="0" h="38410" w="25230">
                    <a:moveTo>
                      <a:pt x="24599" y="0"/>
                    </a:moveTo>
                    <a:cubicBezTo>
                      <a:pt x="19182" y="620"/>
                      <a:pt x="14026" y="2822"/>
                      <a:pt x="9835" y="6370"/>
                    </a:cubicBezTo>
                    <a:cubicBezTo>
                      <a:pt x="3870" y="11407"/>
                      <a:pt x="108" y="18800"/>
                      <a:pt x="13" y="25658"/>
                    </a:cubicBezTo>
                    <a:cubicBezTo>
                      <a:pt x="1" y="26837"/>
                      <a:pt x="132" y="27968"/>
                      <a:pt x="417" y="29040"/>
                    </a:cubicBezTo>
                    <a:cubicBezTo>
                      <a:pt x="477" y="29278"/>
                      <a:pt x="560" y="29528"/>
                      <a:pt x="632" y="29766"/>
                    </a:cubicBezTo>
                    <a:cubicBezTo>
                      <a:pt x="1715" y="33004"/>
                      <a:pt x="4168" y="35648"/>
                      <a:pt x="7728" y="37291"/>
                    </a:cubicBezTo>
                    <a:cubicBezTo>
                      <a:pt x="8716" y="37755"/>
                      <a:pt x="9776" y="38124"/>
                      <a:pt x="10883" y="38410"/>
                    </a:cubicBezTo>
                    <a:lnTo>
                      <a:pt x="12967" y="38112"/>
                    </a:lnTo>
                    <a:cubicBezTo>
                      <a:pt x="11169" y="37838"/>
                      <a:pt x="9514" y="37350"/>
                      <a:pt x="8025" y="36648"/>
                    </a:cubicBezTo>
                    <a:cubicBezTo>
                      <a:pt x="4763" y="35148"/>
                      <a:pt x="2489" y="32754"/>
                      <a:pt x="1417" y="29849"/>
                    </a:cubicBezTo>
                    <a:cubicBezTo>
                      <a:pt x="1334" y="29611"/>
                      <a:pt x="1251" y="29361"/>
                      <a:pt x="1179" y="29111"/>
                    </a:cubicBezTo>
                    <a:cubicBezTo>
                      <a:pt x="858" y="28028"/>
                      <a:pt x="703" y="26873"/>
                      <a:pt x="727" y="25670"/>
                    </a:cubicBezTo>
                    <a:cubicBezTo>
                      <a:pt x="810" y="19015"/>
                      <a:pt x="4477" y="11823"/>
                      <a:pt x="10288" y="6906"/>
                    </a:cubicBezTo>
                    <a:cubicBezTo>
                      <a:pt x="14514" y="3334"/>
                      <a:pt x="19741" y="1155"/>
                      <a:pt x="25230" y="655"/>
                    </a:cubicBezTo>
                    <a:cubicBezTo>
                      <a:pt x="25028" y="429"/>
                      <a:pt x="24813" y="215"/>
                      <a:pt x="2459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39"/>
              <p:cNvSpPr/>
              <p:nvPr/>
            </p:nvSpPr>
            <p:spPr>
              <a:xfrm>
                <a:off x="3271996" y="3329916"/>
                <a:ext cx="171948" cy="520533"/>
              </a:xfrm>
              <a:custGeom>
                <a:rect b="b" l="l" r="r" t="t"/>
                <a:pathLst>
                  <a:path extrusionOk="0" h="43614" w="14407">
                    <a:moveTo>
                      <a:pt x="13014" y="1"/>
                    </a:moveTo>
                    <a:cubicBezTo>
                      <a:pt x="9251" y="2120"/>
                      <a:pt x="6287" y="5013"/>
                      <a:pt x="4179" y="8609"/>
                    </a:cubicBezTo>
                    <a:cubicBezTo>
                      <a:pt x="1405" y="13324"/>
                      <a:pt x="0" y="19480"/>
                      <a:pt x="0" y="26885"/>
                    </a:cubicBezTo>
                    <a:cubicBezTo>
                      <a:pt x="0" y="29636"/>
                      <a:pt x="298" y="32350"/>
                      <a:pt x="881" y="34993"/>
                    </a:cubicBezTo>
                    <a:cubicBezTo>
                      <a:pt x="941" y="35255"/>
                      <a:pt x="1000" y="35505"/>
                      <a:pt x="1060" y="35755"/>
                    </a:cubicBezTo>
                    <a:cubicBezTo>
                      <a:pt x="1679" y="38327"/>
                      <a:pt x="2572" y="40827"/>
                      <a:pt x="3727" y="43209"/>
                    </a:cubicBezTo>
                    <a:cubicBezTo>
                      <a:pt x="4060" y="43352"/>
                      <a:pt x="4394" y="43482"/>
                      <a:pt x="4727" y="43613"/>
                    </a:cubicBezTo>
                    <a:cubicBezTo>
                      <a:pt x="3465" y="41161"/>
                      <a:pt x="2500" y="38577"/>
                      <a:pt x="1822" y="35910"/>
                    </a:cubicBezTo>
                    <a:cubicBezTo>
                      <a:pt x="1762" y="35660"/>
                      <a:pt x="1703" y="35410"/>
                      <a:pt x="1643" y="35148"/>
                    </a:cubicBezTo>
                    <a:cubicBezTo>
                      <a:pt x="1024" y="32469"/>
                      <a:pt x="714" y="29695"/>
                      <a:pt x="714" y="26885"/>
                    </a:cubicBezTo>
                    <a:cubicBezTo>
                      <a:pt x="714" y="13503"/>
                      <a:pt x="5191" y="4704"/>
                      <a:pt x="14407" y="60"/>
                    </a:cubicBezTo>
                    <a:lnTo>
                      <a:pt x="1301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39"/>
              <p:cNvSpPr/>
              <p:nvPr/>
            </p:nvSpPr>
            <p:spPr>
              <a:xfrm>
                <a:off x="3184596" y="3452417"/>
                <a:ext cx="79738" cy="349290"/>
              </a:xfrm>
              <a:custGeom>
                <a:rect b="b" l="l" r="r" t="t"/>
                <a:pathLst>
                  <a:path extrusionOk="0" h="29266" w="6681">
                    <a:moveTo>
                      <a:pt x="1144" y="0"/>
                    </a:moveTo>
                    <a:lnTo>
                      <a:pt x="334" y="1334"/>
                    </a:lnTo>
                    <a:cubicBezTo>
                      <a:pt x="1" y="7882"/>
                      <a:pt x="1489" y="11478"/>
                      <a:pt x="3168" y="15514"/>
                    </a:cubicBezTo>
                    <a:cubicBezTo>
                      <a:pt x="3287" y="15788"/>
                      <a:pt x="3394" y="16062"/>
                      <a:pt x="3513" y="16335"/>
                    </a:cubicBezTo>
                    <a:cubicBezTo>
                      <a:pt x="5275" y="20622"/>
                      <a:pt x="5692" y="23051"/>
                      <a:pt x="5787" y="24110"/>
                    </a:cubicBezTo>
                    <a:cubicBezTo>
                      <a:pt x="5835" y="24539"/>
                      <a:pt x="5811" y="24741"/>
                      <a:pt x="5811" y="24753"/>
                    </a:cubicBezTo>
                    <a:lnTo>
                      <a:pt x="5811" y="24789"/>
                    </a:lnTo>
                    <a:lnTo>
                      <a:pt x="5823" y="24837"/>
                    </a:lnTo>
                    <a:cubicBezTo>
                      <a:pt x="5823" y="24837"/>
                      <a:pt x="5823" y="24848"/>
                      <a:pt x="5823" y="24860"/>
                    </a:cubicBezTo>
                    <a:cubicBezTo>
                      <a:pt x="5847" y="25075"/>
                      <a:pt x="6109" y="27218"/>
                      <a:pt x="5263" y="28301"/>
                    </a:cubicBezTo>
                    <a:cubicBezTo>
                      <a:pt x="5109" y="28516"/>
                      <a:pt x="4918" y="28670"/>
                      <a:pt x="4704" y="28777"/>
                    </a:cubicBezTo>
                    <a:lnTo>
                      <a:pt x="5251" y="29266"/>
                    </a:lnTo>
                    <a:cubicBezTo>
                      <a:pt x="5466" y="29135"/>
                      <a:pt x="5668" y="28956"/>
                      <a:pt x="5835" y="28742"/>
                    </a:cubicBezTo>
                    <a:cubicBezTo>
                      <a:pt x="6680" y="27623"/>
                      <a:pt x="6621" y="25801"/>
                      <a:pt x="6561" y="25063"/>
                    </a:cubicBezTo>
                    <a:cubicBezTo>
                      <a:pt x="6549" y="24920"/>
                      <a:pt x="6537" y="24825"/>
                      <a:pt x="6525" y="24765"/>
                    </a:cubicBezTo>
                    <a:cubicBezTo>
                      <a:pt x="6525" y="24694"/>
                      <a:pt x="6537" y="24551"/>
                      <a:pt x="6525" y="24313"/>
                    </a:cubicBezTo>
                    <a:cubicBezTo>
                      <a:pt x="6466" y="23324"/>
                      <a:pt x="6109" y="20800"/>
                      <a:pt x="4168" y="16074"/>
                    </a:cubicBezTo>
                    <a:cubicBezTo>
                      <a:pt x="4049" y="15788"/>
                      <a:pt x="3942" y="15514"/>
                      <a:pt x="3823" y="15240"/>
                    </a:cubicBezTo>
                    <a:cubicBezTo>
                      <a:pt x="2072" y="11013"/>
                      <a:pt x="525" y="7287"/>
                      <a:pt x="114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557" name="Google Shape;557;p39"/>
            <p:cNvPicPr preferRelativeResize="0"/>
            <p:nvPr/>
          </p:nvPicPr>
          <p:blipFill>
            <a:blip r:embed="rId4">
              <a:alphaModFix/>
            </a:blip>
            <a:stretch>
              <a:fillRect/>
            </a:stretch>
          </p:blipFill>
          <p:spPr>
            <a:xfrm rot="10800000">
              <a:off x="3152676" y="3332453"/>
              <a:ext cx="540548" cy="540241"/>
            </a:xfrm>
            <a:prstGeom prst="rect">
              <a:avLst/>
            </a:prstGeom>
            <a:noFill/>
            <a:ln>
              <a:noFill/>
            </a:ln>
          </p:spPr>
        </p:pic>
      </p:grpSp>
      <p:grpSp>
        <p:nvGrpSpPr>
          <p:cNvPr id="558" name="Google Shape;558;p39"/>
          <p:cNvGrpSpPr/>
          <p:nvPr/>
        </p:nvGrpSpPr>
        <p:grpSpPr>
          <a:xfrm>
            <a:off x="4956865" y="817442"/>
            <a:ext cx="773401" cy="670723"/>
            <a:chOff x="-3771675" y="3971775"/>
            <a:chExt cx="291300" cy="292025"/>
          </a:xfrm>
        </p:grpSpPr>
        <p:sp>
          <p:nvSpPr>
            <p:cNvPr id="559" name="Google Shape;559;p39"/>
            <p:cNvSpPr/>
            <p:nvPr/>
          </p:nvSpPr>
          <p:spPr>
            <a:xfrm>
              <a:off x="-3770100" y="3971775"/>
              <a:ext cx="218975" cy="66775"/>
            </a:xfrm>
            <a:custGeom>
              <a:rect b="b" l="l" r="r" t="t"/>
              <a:pathLst>
                <a:path extrusionOk="0" h="2671" w="8759">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39"/>
            <p:cNvSpPr/>
            <p:nvPr/>
          </p:nvSpPr>
          <p:spPr>
            <a:xfrm>
              <a:off x="-3771675" y="4030650"/>
              <a:ext cx="222125" cy="78000"/>
            </a:xfrm>
            <a:custGeom>
              <a:rect b="b" l="l" r="r" t="t"/>
              <a:pathLst>
                <a:path extrusionOk="0" h="3120" w="8885">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39"/>
            <p:cNvSpPr/>
            <p:nvPr/>
          </p:nvSpPr>
          <p:spPr>
            <a:xfrm>
              <a:off x="-3669425" y="4074750"/>
              <a:ext cx="189050" cy="189050"/>
            </a:xfrm>
            <a:custGeom>
              <a:rect b="b" l="l" r="r" t="t"/>
              <a:pathLst>
                <a:path extrusionOk="0" h="7562" w="7562">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39"/>
            <p:cNvSpPr/>
            <p:nvPr/>
          </p:nvSpPr>
          <p:spPr>
            <a:xfrm>
              <a:off x="-3771675" y="4099950"/>
              <a:ext cx="94525" cy="76425"/>
            </a:xfrm>
            <a:custGeom>
              <a:rect b="b" l="l" r="r" t="t"/>
              <a:pathLst>
                <a:path extrusionOk="0" h="3057" w="3781">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39"/>
            <p:cNvSpPr/>
            <p:nvPr/>
          </p:nvSpPr>
          <p:spPr>
            <a:xfrm>
              <a:off x="-3771675" y="4167700"/>
              <a:ext cx="135500" cy="95325"/>
            </a:xfrm>
            <a:custGeom>
              <a:rect b="b" l="l" r="r" t="t"/>
              <a:pathLst>
                <a:path extrusionOk="0" h="3813" w="542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4" name="Google Shape;564;p39"/>
          <p:cNvSpPr/>
          <p:nvPr/>
        </p:nvSpPr>
        <p:spPr>
          <a:xfrm>
            <a:off x="868613" y="817468"/>
            <a:ext cx="773416" cy="670686"/>
          </a:xfrm>
          <a:custGeom>
            <a:rect b="b" l="l" r="r" t="t"/>
            <a:pathLst>
              <a:path extrusionOk="0" h="12761" w="1276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5" name="Google Shape;565;p39"/>
          <p:cNvGrpSpPr/>
          <p:nvPr/>
        </p:nvGrpSpPr>
        <p:grpSpPr>
          <a:xfrm>
            <a:off x="2855686" y="817452"/>
            <a:ext cx="773417" cy="670708"/>
            <a:chOff x="-62154300" y="3743950"/>
            <a:chExt cx="318200" cy="317450"/>
          </a:xfrm>
        </p:grpSpPr>
        <p:sp>
          <p:nvSpPr>
            <p:cNvPr id="566" name="Google Shape;566;p39"/>
            <p:cNvSpPr/>
            <p:nvPr/>
          </p:nvSpPr>
          <p:spPr>
            <a:xfrm>
              <a:off x="-61992850" y="3743950"/>
              <a:ext cx="63825" cy="69150"/>
            </a:xfrm>
            <a:custGeom>
              <a:rect b="b" l="l" r="r" t="t"/>
              <a:pathLst>
                <a:path extrusionOk="0" h="2766" w="2553">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39"/>
            <p:cNvSpPr/>
            <p:nvPr/>
          </p:nvSpPr>
          <p:spPr>
            <a:xfrm>
              <a:off x="-62154300" y="3785700"/>
              <a:ext cx="318200" cy="275700"/>
            </a:xfrm>
            <a:custGeom>
              <a:rect b="b" l="l" r="r" t="t"/>
              <a:pathLst>
                <a:path extrusionOk="0" h="11028" w="12728">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8" name="Google Shape;568;p39"/>
          <p:cNvSpPr txBox="1"/>
          <p:nvPr/>
        </p:nvSpPr>
        <p:spPr>
          <a:xfrm>
            <a:off x="312125" y="1636825"/>
            <a:ext cx="1886400" cy="16152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1300">
                <a:solidFill>
                  <a:schemeClr val="dk1"/>
                </a:solidFill>
                <a:latin typeface="Lato"/>
                <a:ea typeface="Lato"/>
                <a:cs typeface="Lato"/>
                <a:sym typeface="Lato"/>
              </a:rPr>
              <a:t>Data Types</a:t>
            </a:r>
            <a:endParaRPr b="1" sz="1300">
              <a:solidFill>
                <a:schemeClr val="dk1"/>
              </a:solidFill>
              <a:latin typeface="Lato"/>
              <a:ea typeface="Lato"/>
              <a:cs typeface="Lato"/>
              <a:sym typeface="Lato"/>
            </a:endParaRPr>
          </a:p>
          <a:p>
            <a:pPr indent="0" lvl="0" marL="0" rtl="0" algn="l">
              <a:spcBef>
                <a:spcPts val="0"/>
              </a:spcBef>
              <a:spcAft>
                <a:spcPts val="0"/>
              </a:spcAft>
              <a:buNone/>
            </a:pPr>
            <a:r>
              <a:t/>
            </a:r>
            <a:endParaRPr b="1" sz="1300">
              <a:solidFill>
                <a:schemeClr val="dk1"/>
              </a:solidFill>
              <a:latin typeface="Lato"/>
              <a:ea typeface="Lato"/>
              <a:cs typeface="Lato"/>
              <a:sym typeface="Lato"/>
            </a:endParaRPr>
          </a:p>
          <a:p>
            <a:pPr indent="0" lvl="0" marL="0" rtl="0" algn="l">
              <a:spcBef>
                <a:spcPts val="0"/>
              </a:spcBef>
              <a:spcAft>
                <a:spcPts val="0"/>
              </a:spcAft>
              <a:buNone/>
            </a:pPr>
            <a:r>
              <a:rPr lang="en" sz="1200">
                <a:solidFill>
                  <a:schemeClr val="dk1"/>
                </a:solidFill>
                <a:latin typeface="Lato"/>
                <a:ea typeface="Lato"/>
                <a:cs typeface="Lato"/>
                <a:sym typeface="Lato"/>
              </a:rPr>
              <a:t>IDs: INT</a:t>
            </a:r>
            <a:endParaRPr sz="1200">
              <a:solidFill>
                <a:schemeClr val="dk1"/>
              </a:solidFill>
              <a:latin typeface="Lato"/>
              <a:ea typeface="Lato"/>
              <a:cs typeface="Lato"/>
              <a:sym typeface="Lato"/>
            </a:endParaRPr>
          </a:p>
          <a:p>
            <a:pPr indent="0" lvl="0" marL="0" rtl="0" algn="l">
              <a:spcBef>
                <a:spcPts val="0"/>
              </a:spcBef>
              <a:spcAft>
                <a:spcPts val="0"/>
              </a:spcAft>
              <a:buNone/>
            </a:pPr>
            <a:r>
              <a:rPr lang="en" sz="1200">
                <a:solidFill>
                  <a:schemeClr val="dk1"/>
                </a:solidFill>
                <a:latin typeface="Lato"/>
                <a:ea typeface="Lato"/>
                <a:cs typeface="Lato"/>
                <a:sym typeface="Lato"/>
              </a:rPr>
              <a:t>SEASON: INT</a:t>
            </a:r>
            <a:endParaRPr sz="1200">
              <a:solidFill>
                <a:schemeClr val="dk1"/>
              </a:solidFill>
              <a:latin typeface="Lato"/>
              <a:ea typeface="Lato"/>
              <a:cs typeface="Lato"/>
              <a:sym typeface="Lato"/>
            </a:endParaRPr>
          </a:p>
          <a:p>
            <a:pPr indent="0" lvl="0" marL="0" rtl="0" algn="l">
              <a:spcBef>
                <a:spcPts val="0"/>
              </a:spcBef>
              <a:spcAft>
                <a:spcPts val="0"/>
              </a:spcAft>
              <a:buNone/>
            </a:pPr>
            <a:r>
              <a:rPr lang="en" sz="1200">
                <a:solidFill>
                  <a:schemeClr val="dk1"/>
                </a:solidFill>
                <a:latin typeface="Lato"/>
                <a:ea typeface="Lato"/>
                <a:cs typeface="Lato"/>
                <a:sym typeface="Lato"/>
              </a:rPr>
              <a:t>BIRTHDATE: DATETIME</a:t>
            </a:r>
            <a:endParaRPr sz="1200">
              <a:solidFill>
                <a:schemeClr val="dk1"/>
              </a:solidFill>
              <a:latin typeface="Lato"/>
              <a:ea typeface="Lato"/>
              <a:cs typeface="Lato"/>
              <a:sym typeface="Lato"/>
            </a:endParaRPr>
          </a:p>
          <a:p>
            <a:pPr indent="0" lvl="0" marL="0" rtl="0" algn="l">
              <a:spcBef>
                <a:spcPts val="0"/>
              </a:spcBef>
              <a:spcAft>
                <a:spcPts val="0"/>
              </a:spcAft>
              <a:buNone/>
            </a:pPr>
            <a:r>
              <a:rPr lang="en" sz="1200">
                <a:solidFill>
                  <a:schemeClr val="dk1"/>
                </a:solidFill>
                <a:latin typeface="Lato"/>
                <a:ea typeface="Lato"/>
                <a:cs typeface="Lato"/>
                <a:sym typeface="Lato"/>
              </a:rPr>
              <a:t>Names: VARCHAR</a:t>
            </a:r>
            <a:endParaRPr sz="1200">
              <a:solidFill>
                <a:schemeClr val="dk1"/>
              </a:solidFill>
              <a:latin typeface="Lato"/>
              <a:ea typeface="Lato"/>
              <a:cs typeface="Lato"/>
              <a:sym typeface="Lato"/>
            </a:endParaRPr>
          </a:p>
          <a:p>
            <a:pPr indent="0" lvl="0" marL="0" rtl="0" algn="l">
              <a:spcBef>
                <a:spcPts val="0"/>
              </a:spcBef>
              <a:spcAft>
                <a:spcPts val="0"/>
              </a:spcAft>
              <a:buNone/>
            </a:pPr>
            <a:r>
              <a:rPr lang="en" sz="1200">
                <a:solidFill>
                  <a:schemeClr val="dk1"/>
                </a:solidFill>
                <a:latin typeface="Lato"/>
                <a:ea typeface="Lato"/>
                <a:cs typeface="Lato"/>
                <a:sym typeface="Lato"/>
              </a:rPr>
              <a:t>Height: VARCHAR</a:t>
            </a:r>
            <a:endParaRPr sz="1200">
              <a:solidFill>
                <a:schemeClr val="dk1"/>
              </a:solidFill>
              <a:latin typeface="Lato"/>
              <a:ea typeface="Lato"/>
              <a:cs typeface="Lato"/>
              <a:sym typeface="Lato"/>
            </a:endParaRPr>
          </a:p>
          <a:p>
            <a:pPr indent="0" lvl="0" marL="0" rtl="0" algn="l">
              <a:spcBef>
                <a:spcPts val="0"/>
              </a:spcBef>
              <a:spcAft>
                <a:spcPts val="0"/>
              </a:spcAft>
              <a:buNone/>
            </a:pPr>
            <a:r>
              <a:rPr lang="en" sz="1200">
                <a:solidFill>
                  <a:schemeClr val="dk1"/>
                </a:solidFill>
                <a:latin typeface="Lato"/>
                <a:ea typeface="Lato"/>
                <a:cs typeface="Lato"/>
                <a:sym typeface="Lato"/>
              </a:rPr>
              <a:t>Stats: INT/DECIMAL</a:t>
            </a:r>
            <a:endParaRPr sz="1200">
              <a:solidFill>
                <a:schemeClr val="dk1"/>
              </a:solidFill>
              <a:latin typeface="Lato"/>
              <a:ea typeface="Lato"/>
              <a:cs typeface="Lato"/>
              <a:sym typeface="Lato"/>
            </a:endParaRPr>
          </a:p>
          <a:p>
            <a:pPr indent="0" lvl="0" marL="0" rtl="0" algn="l">
              <a:spcBef>
                <a:spcPts val="0"/>
              </a:spcBef>
              <a:spcAft>
                <a:spcPts val="0"/>
              </a:spcAft>
              <a:buNone/>
            </a:pPr>
            <a:r>
              <a:t/>
            </a:r>
            <a:endParaRPr sz="1200">
              <a:solidFill>
                <a:schemeClr val="dk1"/>
              </a:solidFill>
              <a:latin typeface="Lato"/>
              <a:ea typeface="Lato"/>
              <a:cs typeface="Lato"/>
              <a:sym typeface="Lato"/>
            </a:endParaRPr>
          </a:p>
        </p:txBody>
      </p:sp>
      <p:sp>
        <p:nvSpPr>
          <p:cNvPr id="569" name="Google Shape;569;p39"/>
          <p:cNvSpPr txBox="1"/>
          <p:nvPr/>
        </p:nvSpPr>
        <p:spPr>
          <a:xfrm>
            <a:off x="2441250" y="1636825"/>
            <a:ext cx="1658400" cy="28968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1300">
                <a:solidFill>
                  <a:schemeClr val="dk1"/>
                </a:solidFill>
                <a:latin typeface="Lato"/>
                <a:ea typeface="Lato"/>
                <a:cs typeface="Lato"/>
                <a:sym typeface="Lato"/>
              </a:rPr>
              <a:t>Dealing with NAs</a:t>
            </a:r>
            <a:endParaRPr b="1" sz="1300">
              <a:solidFill>
                <a:schemeClr val="dk1"/>
              </a:solidFill>
              <a:latin typeface="Lato"/>
              <a:ea typeface="Lato"/>
              <a:cs typeface="Lato"/>
              <a:sym typeface="Lato"/>
            </a:endParaRPr>
          </a:p>
          <a:p>
            <a:pPr indent="0" lvl="0" marL="0" rtl="0" algn="l">
              <a:spcBef>
                <a:spcPts val="0"/>
              </a:spcBef>
              <a:spcAft>
                <a:spcPts val="0"/>
              </a:spcAft>
              <a:buNone/>
            </a:pPr>
            <a:r>
              <a:t/>
            </a:r>
            <a:endParaRPr b="1" sz="1300">
              <a:solidFill>
                <a:schemeClr val="dk1"/>
              </a:solidFill>
              <a:latin typeface="Lato"/>
              <a:ea typeface="Lato"/>
              <a:cs typeface="Lato"/>
              <a:sym typeface="Lato"/>
            </a:endParaRPr>
          </a:p>
          <a:p>
            <a:pPr indent="0" lvl="0" marL="0" rtl="0" algn="l">
              <a:spcBef>
                <a:spcPts val="0"/>
              </a:spcBef>
              <a:spcAft>
                <a:spcPts val="0"/>
              </a:spcAft>
              <a:buNone/>
            </a:pPr>
            <a:r>
              <a:rPr lang="en" sz="1200">
                <a:solidFill>
                  <a:schemeClr val="dk1"/>
                </a:solidFill>
                <a:latin typeface="Lato"/>
                <a:ea typeface="Lato"/>
                <a:cs typeface="Lato"/>
                <a:sym typeface="Lato"/>
              </a:rPr>
              <a:t>Missing primary key:</a:t>
            </a:r>
            <a:endParaRPr sz="1200">
              <a:solidFill>
                <a:schemeClr val="dk1"/>
              </a:solidFill>
              <a:latin typeface="Lato"/>
              <a:ea typeface="Lato"/>
              <a:cs typeface="Lato"/>
              <a:sym typeface="Lato"/>
            </a:endParaRPr>
          </a:p>
          <a:p>
            <a:pPr indent="-304800" lvl="0" marL="457200" rtl="0" algn="l">
              <a:spcBef>
                <a:spcPts val="0"/>
              </a:spcBef>
              <a:spcAft>
                <a:spcPts val="0"/>
              </a:spcAft>
              <a:buClr>
                <a:schemeClr val="dk1"/>
              </a:buClr>
              <a:buSzPts val="1200"/>
              <a:buFont typeface="Lato"/>
              <a:buChar char="-"/>
            </a:pPr>
            <a:r>
              <a:rPr lang="en" sz="1200">
                <a:solidFill>
                  <a:schemeClr val="dk1"/>
                </a:solidFill>
                <a:latin typeface="Lato"/>
                <a:ea typeface="Lato"/>
                <a:cs typeface="Lato"/>
                <a:sym typeface="Lato"/>
              </a:rPr>
              <a:t>Drop NA</a:t>
            </a:r>
            <a:endParaRPr sz="1200">
              <a:solidFill>
                <a:schemeClr val="dk1"/>
              </a:solidFill>
              <a:latin typeface="Lato"/>
              <a:ea typeface="Lato"/>
              <a:cs typeface="Lato"/>
              <a:sym typeface="Lato"/>
            </a:endParaRPr>
          </a:p>
          <a:p>
            <a:pPr indent="-304800" lvl="0" marL="457200" rtl="0" algn="l">
              <a:spcBef>
                <a:spcPts val="0"/>
              </a:spcBef>
              <a:spcAft>
                <a:spcPts val="0"/>
              </a:spcAft>
              <a:buClr>
                <a:schemeClr val="dk1"/>
              </a:buClr>
              <a:buSzPts val="1200"/>
              <a:buFont typeface="Lato"/>
              <a:buChar char="-"/>
            </a:pPr>
            <a:r>
              <a:rPr lang="en" sz="1200">
                <a:solidFill>
                  <a:schemeClr val="dk1"/>
                </a:solidFill>
                <a:latin typeface="Lato"/>
                <a:ea typeface="Lato"/>
                <a:cs typeface="Lato"/>
                <a:sym typeface="Lato"/>
              </a:rPr>
              <a:t>PKs cannot be NULL</a:t>
            </a:r>
            <a:endParaRPr sz="1200">
              <a:solidFill>
                <a:schemeClr val="dk1"/>
              </a:solidFill>
              <a:latin typeface="Lato"/>
              <a:ea typeface="Lato"/>
              <a:cs typeface="Lato"/>
              <a:sym typeface="Lato"/>
            </a:endParaRPr>
          </a:p>
          <a:p>
            <a:pPr indent="0" lvl="0" marL="0" rtl="0" algn="l">
              <a:spcBef>
                <a:spcPts val="0"/>
              </a:spcBef>
              <a:spcAft>
                <a:spcPts val="0"/>
              </a:spcAft>
              <a:buNone/>
            </a:pPr>
            <a:r>
              <a:rPr lang="en" sz="1200">
                <a:solidFill>
                  <a:schemeClr val="dk1"/>
                </a:solidFill>
                <a:latin typeface="Lato"/>
                <a:ea typeface="Lato"/>
                <a:cs typeface="Lato"/>
                <a:sym typeface="Lato"/>
              </a:rPr>
              <a:t>Missing foreign key:</a:t>
            </a:r>
            <a:endParaRPr sz="1200">
              <a:solidFill>
                <a:schemeClr val="dk1"/>
              </a:solidFill>
              <a:latin typeface="Lato"/>
              <a:ea typeface="Lato"/>
              <a:cs typeface="Lato"/>
              <a:sym typeface="Lato"/>
            </a:endParaRPr>
          </a:p>
          <a:p>
            <a:pPr indent="-304800" lvl="0" marL="457200" rtl="0" algn="l">
              <a:spcBef>
                <a:spcPts val="0"/>
              </a:spcBef>
              <a:spcAft>
                <a:spcPts val="0"/>
              </a:spcAft>
              <a:buClr>
                <a:schemeClr val="dk1"/>
              </a:buClr>
              <a:buSzPts val="1200"/>
              <a:buFont typeface="Lato"/>
              <a:buChar char="-"/>
            </a:pPr>
            <a:r>
              <a:rPr lang="en" sz="1200">
                <a:solidFill>
                  <a:schemeClr val="dk1"/>
                </a:solidFill>
                <a:latin typeface="Lato"/>
                <a:ea typeface="Lato"/>
                <a:cs typeface="Lato"/>
                <a:sym typeface="Lato"/>
              </a:rPr>
              <a:t>Keep NA</a:t>
            </a:r>
            <a:endParaRPr sz="1200">
              <a:solidFill>
                <a:schemeClr val="dk1"/>
              </a:solidFill>
              <a:latin typeface="Lato"/>
              <a:ea typeface="Lato"/>
              <a:cs typeface="Lato"/>
              <a:sym typeface="Lato"/>
            </a:endParaRPr>
          </a:p>
          <a:p>
            <a:pPr indent="-304800" lvl="0" marL="457200" rtl="0" algn="l">
              <a:spcBef>
                <a:spcPts val="0"/>
              </a:spcBef>
              <a:spcAft>
                <a:spcPts val="0"/>
              </a:spcAft>
              <a:buClr>
                <a:schemeClr val="dk1"/>
              </a:buClr>
              <a:buSzPts val="1200"/>
              <a:buFont typeface="Lato"/>
              <a:buChar char="-"/>
            </a:pPr>
            <a:r>
              <a:rPr lang="en" sz="1200">
                <a:solidFill>
                  <a:schemeClr val="dk1"/>
                </a:solidFill>
                <a:latin typeface="Lato"/>
                <a:ea typeface="Lato"/>
                <a:cs typeface="Lato"/>
                <a:sym typeface="Lato"/>
              </a:rPr>
              <a:t>A NULL FK just means that obs. </a:t>
            </a:r>
            <a:r>
              <a:rPr lang="en" sz="1200">
                <a:solidFill>
                  <a:schemeClr val="dk1"/>
                </a:solidFill>
                <a:latin typeface="Lato"/>
                <a:ea typeface="Lato"/>
                <a:cs typeface="Lato"/>
                <a:sym typeface="Lato"/>
              </a:rPr>
              <a:t>w</a:t>
            </a:r>
            <a:r>
              <a:rPr lang="en" sz="1200">
                <a:solidFill>
                  <a:schemeClr val="dk1"/>
                </a:solidFill>
                <a:latin typeface="Lato"/>
                <a:ea typeface="Lato"/>
                <a:cs typeface="Lato"/>
                <a:sym typeface="Lato"/>
              </a:rPr>
              <a:t>on’t be related to the other table</a:t>
            </a:r>
            <a:endParaRPr sz="1200">
              <a:solidFill>
                <a:schemeClr val="dk1"/>
              </a:solidFill>
              <a:latin typeface="Lato"/>
              <a:ea typeface="Lato"/>
              <a:cs typeface="Lato"/>
              <a:sym typeface="Lato"/>
            </a:endParaRPr>
          </a:p>
          <a:p>
            <a:pPr indent="0" lvl="0" marL="0" rtl="0" algn="l">
              <a:spcBef>
                <a:spcPts val="0"/>
              </a:spcBef>
              <a:spcAft>
                <a:spcPts val="0"/>
              </a:spcAft>
              <a:buNone/>
            </a:pPr>
            <a:r>
              <a:rPr lang="en" sz="1200">
                <a:solidFill>
                  <a:schemeClr val="dk1"/>
                </a:solidFill>
                <a:latin typeface="Lato"/>
                <a:ea typeface="Lato"/>
                <a:cs typeface="Lato"/>
                <a:sym typeface="Lato"/>
              </a:rPr>
              <a:t>Other missing values:</a:t>
            </a:r>
            <a:endParaRPr sz="1200">
              <a:solidFill>
                <a:schemeClr val="dk1"/>
              </a:solidFill>
              <a:latin typeface="Lato"/>
              <a:ea typeface="Lato"/>
              <a:cs typeface="Lato"/>
              <a:sym typeface="Lato"/>
            </a:endParaRPr>
          </a:p>
          <a:p>
            <a:pPr indent="-304800" lvl="0" marL="457200" rtl="0" algn="l">
              <a:spcBef>
                <a:spcPts val="0"/>
              </a:spcBef>
              <a:spcAft>
                <a:spcPts val="0"/>
              </a:spcAft>
              <a:buClr>
                <a:schemeClr val="dk1"/>
              </a:buClr>
              <a:buSzPts val="1200"/>
              <a:buFont typeface="Lato"/>
              <a:buChar char="-"/>
            </a:pPr>
            <a:r>
              <a:rPr lang="en" sz="1200">
                <a:solidFill>
                  <a:schemeClr val="dk1"/>
                </a:solidFill>
                <a:latin typeface="Lato"/>
                <a:ea typeface="Lato"/>
                <a:cs typeface="Lato"/>
                <a:sym typeface="Lato"/>
              </a:rPr>
              <a:t>Keep NA</a:t>
            </a:r>
            <a:endParaRPr sz="1200">
              <a:solidFill>
                <a:schemeClr val="dk1"/>
              </a:solidFill>
              <a:latin typeface="Lato"/>
              <a:ea typeface="Lato"/>
              <a:cs typeface="Lato"/>
              <a:sym typeface="Lato"/>
            </a:endParaRPr>
          </a:p>
        </p:txBody>
      </p:sp>
      <p:sp>
        <p:nvSpPr>
          <p:cNvPr id="570" name="Google Shape;570;p39"/>
          <p:cNvSpPr txBox="1"/>
          <p:nvPr/>
        </p:nvSpPr>
        <p:spPr>
          <a:xfrm>
            <a:off x="4342375" y="1636825"/>
            <a:ext cx="1886400" cy="34479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1300">
                <a:solidFill>
                  <a:schemeClr val="dk1"/>
                </a:solidFill>
                <a:latin typeface="Lato"/>
                <a:ea typeface="Lato"/>
                <a:cs typeface="Lato"/>
                <a:sym typeface="Lato"/>
              </a:rPr>
              <a:t>OLTP vs. OLAP</a:t>
            </a:r>
            <a:endParaRPr b="1" sz="1300">
              <a:solidFill>
                <a:schemeClr val="dk1"/>
              </a:solidFill>
              <a:latin typeface="Lato"/>
              <a:ea typeface="Lato"/>
              <a:cs typeface="Lato"/>
              <a:sym typeface="Lato"/>
            </a:endParaRPr>
          </a:p>
          <a:p>
            <a:pPr indent="0" lvl="0" marL="0" rtl="0" algn="l">
              <a:spcBef>
                <a:spcPts val="0"/>
              </a:spcBef>
              <a:spcAft>
                <a:spcPts val="0"/>
              </a:spcAft>
              <a:buNone/>
            </a:pPr>
            <a:r>
              <a:t/>
            </a:r>
            <a:endParaRPr b="1" sz="1300">
              <a:solidFill>
                <a:schemeClr val="dk1"/>
              </a:solidFill>
              <a:latin typeface="Lato"/>
              <a:ea typeface="Lato"/>
              <a:cs typeface="Lato"/>
              <a:sym typeface="Lato"/>
            </a:endParaRPr>
          </a:p>
          <a:p>
            <a:pPr indent="0" lvl="0" marL="0" rtl="0" algn="l">
              <a:spcBef>
                <a:spcPts val="0"/>
              </a:spcBef>
              <a:spcAft>
                <a:spcPts val="0"/>
              </a:spcAft>
              <a:buNone/>
            </a:pPr>
            <a:r>
              <a:rPr lang="en" sz="1200">
                <a:solidFill>
                  <a:schemeClr val="dk1"/>
                </a:solidFill>
                <a:latin typeface="Lato"/>
                <a:ea typeface="Lato"/>
                <a:cs typeface="Lato"/>
                <a:sym typeface="Lato"/>
              </a:rPr>
              <a:t>- Normally, for an analytical application such as this, an OLAP structure is optimal</a:t>
            </a:r>
            <a:endParaRPr sz="1200">
              <a:solidFill>
                <a:schemeClr val="dk1"/>
              </a:solidFill>
              <a:latin typeface="Lato"/>
              <a:ea typeface="Lato"/>
              <a:cs typeface="Lato"/>
              <a:sym typeface="Lato"/>
            </a:endParaRPr>
          </a:p>
          <a:p>
            <a:pPr indent="0" lvl="0" marL="0" rtl="0" algn="l">
              <a:spcBef>
                <a:spcPts val="0"/>
              </a:spcBef>
              <a:spcAft>
                <a:spcPts val="0"/>
              </a:spcAft>
              <a:buNone/>
            </a:pPr>
            <a:r>
              <a:t/>
            </a:r>
            <a:endParaRPr sz="1200">
              <a:solidFill>
                <a:schemeClr val="dk1"/>
              </a:solidFill>
              <a:latin typeface="Lato"/>
              <a:ea typeface="Lato"/>
              <a:cs typeface="Lato"/>
              <a:sym typeface="Lato"/>
            </a:endParaRPr>
          </a:p>
          <a:p>
            <a:pPr indent="0" lvl="0" marL="0" rtl="0" algn="l">
              <a:spcBef>
                <a:spcPts val="0"/>
              </a:spcBef>
              <a:spcAft>
                <a:spcPts val="0"/>
              </a:spcAft>
              <a:buNone/>
            </a:pPr>
            <a:r>
              <a:rPr lang="en" sz="1200">
                <a:solidFill>
                  <a:schemeClr val="dk1"/>
                </a:solidFill>
                <a:latin typeface="Lato"/>
                <a:ea typeface="Lato"/>
                <a:cs typeface="Lato"/>
                <a:sym typeface="Lato"/>
              </a:rPr>
              <a:t>- However, we ultimately chose to use OLTP. Why?</a:t>
            </a:r>
            <a:endParaRPr sz="1200">
              <a:solidFill>
                <a:schemeClr val="dk1"/>
              </a:solidFill>
              <a:latin typeface="Lato"/>
              <a:ea typeface="Lato"/>
              <a:cs typeface="Lato"/>
              <a:sym typeface="Lato"/>
            </a:endParaRPr>
          </a:p>
          <a:p>
            <a:pPr indent="-304800" lvl="0" marL="457200" rtl="0" algn="l">
              <a:spcBef>
                <a:spcPts val="0"/>
              </a:spcBef>
              <a:spcAft>
                <a:spcPts val="0"/>
              </a:spcAft>
              <a:buClr>
                <a:schemeClr val="dk1"/>
              </a:buClr>
              <a:buSzPts val="1200"/>
              <a:buFont typeface="Lato"/>
              <a:buChar char="-"/>
            </a:pPr>
            <a:r>
              <a:rPr lang="en" sz="1200">
                <a:solidFill>
                  <a:schemeClr val="dk1"/>
                </a:solidFill>
                <a:latin typeface="Lato"/>
                <a:ea typeface="Lato"/>
                <a:cs typeface="Lato"/>
                <a:sym typeface="Lato"/>
              </a:rPr>
              <a:t>Clearer links between tables which is imp. for users who need nuanced queries</a:t>
            </a:r>
            <a:endParaRPr sz="1200">
              <a:solidFill>
                <a:schemeClr val="dk1"/>
              </a:solidFill>
              <a:latin typeface="Lato"/>
              <a:ea typeface="Lato"/>
              <a:cs typeface="Lato"/>
              <a:sym typeface="Lato"/>
            </a:endParaRPr>
          </a:p>
          <a:p>
            <a:pPr indent="-304800" lvl="0" marL="457200" rtl="0" algn="l">
              <a:spcBef>
                <a:spcPts val="0"/>
              </a:spcBef>
              <a:spcAft>
                <a:spcPts val="0"/>
              </a:spcAft>
              <a:buClr>
                <a:schemeClr val="dk1"/>
              </a:buClr>
              <a:buSzPts val="1200"/>
              <a:buFont typeface="Lato"/>
              <a:buChar char="-"/>
            </a:pPr>
            <a:r>
              <a:rPr lang="en" sz="1200">
                <a:solidFill>
                  <a:schemeClr val="dk1"/>
                </a:solidFill>
                <a:latin typeface="Lato"/>
                <a:ea typeface="Lato"/>
                <a:cs typeface="Lato"/>
                <a:sym typeface="Lato"/>
              </a:rPr>
              <a:t>Size of data is not so large that OLTP will slow down queries</a:t>
            </a:r>
            <a:endParaRPr sz="1200">
              <a:solidFill>
                <a:schemeClr val="dk1"/>
              </a:solidFill>
              <a:latin typeface="Lato"/>
              <a:ea typeface="Lato"/>
              <a:cs typeface="Lato"/>
              <a:sym typeface="Lato"/>
            </a:endParaRPr>
          </a:p>
        </p:txBody>
      </p:sp>
      <p:sp>
        <p:nvSpPr>
          <p:cNvPr id="571" name="Google Shape;571;p39"/>
          <p:cNvSpPr txBox="1"/>
          <p:nvPr/>
        </p:nvSpPr>
        <p:spPr>
          <a:xfrm>
            <a:off x="6435975" y="1636825"/>
            <a:ext cx="2037300" cy="34479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1300">
                <a:solidFill>
                  <a:schemeClr val="dk1"/>
                </a:solidFill>
                <a:latin typeface="Lato"/>
                <a:ea typeface="Lato"/>
                <a:cs typeface="Lato"/>
                <a:sym typeface="Lato"/>
              </a:rPr>
              <a:t>Data Quality Metrics &amp; Practical Considerations</a:t>
            </a:r>
            <a:endParaRPr b="1" sz="1300">
              <a:solidFill>
                <a:schemeClr val="dk1"/>
              </a:solidFill>
              <a:latin typeface="Lato"/>
              <a:ea typeface="Lato"/>
              <a:cs typeface="Lato"/>
              <a:sym typeface="Lato"/>
            </a:endParaRPr>
          </a:p>
          <a:p>
            <a:pPr indent="0" lvl="0" marL="0" rtl="0" algn="l">
              <a:spcBef>
                <a:spcPts val="0"/>
              </a:spcBef>
              <a:spcAft>
                <a:spcPts val="0"/>
              </a:spcAft>
              <a:buNone/>
            </a:pPr>
            <a:r>
              <a:t/>
            </a:r>
            <a:endParaRPr b="1" sz="1300">
              <a:solidFill>
                <a:schemeClr val="dk1"/>
              </a:solidFill>
              <a:latin typeface="Lato"/>
              <a:ea typeface="Lato"/>
              <a:cs typeface="Lato"/>
              <a:sym typeface="Lato"/>
            </a:endParaRPr>
          </a:p>
          <a:p>
            <a:pPr indent="0" lvl="0" marL="0" rtl="0" algn="l">
              <a:spcBef>
                <a:spcPts val="0"/>
              </a:spcBef>
              <a:spcAft>
                <a:spcPts val="0"/>
              </a:spcAft>
              <a:buNone/>
            </a:pPr>
            <a:r>
              <a:rPr lang="en" sz="1200">
                <a:solidFill>
                  <a:schemeClr val="dk1"/>
                </a:solidFill>
                <a:latin typeface="Lato"/>
                <a:ea typeface="Lato"/>
                <a:cs typeface="Lato"/>
                <a:sym typeface="Lato"/>
              </a:rPr>
              <a:t>- Metric 1: </a:t>
            </a:r>
            <a:r>
              <a:rPr lang="en" sz="1200">
                <a:solidFill>
                  <a:schemeClr val="dk1"/>
                </a:solidFill>
                <a:latin typeface="Lato"/>
                <a:ea typeface="Lato"/>
                <a:cs typeface="Lato"/>
                <a:sym typeface="Lato"/>
              </a:rPr>
              <a:t>Impact on salary from different statistics</a:t>
            </a:r>
            <a:endParaRPr sz="1200">
              <a:solidFill>
                <a:schemeClr val="dk1"/>
              </a:solidFill>
              <a:latin typeface="Lato"/>
              <a:ea typeface="Lato"/>
              <a:cs typeface="Lato"/>
              <a:sym typeface="Lato"/>
            </a:endParaRPr>
          </a:p>
          <a:p>
            <a:pPr indent="0" lvl="0" marL="0" rtl="0" algn="l">
              <a:spcBef>
                <a:spcPts val="0"/>
              </a:spcBef>
              <a:spcAft>
                <a:spcPts val="0"/>
              </a:spcAft>
              <a:buNone/>
            </a:pPr>
            <a:r>
              <a:t/>
            </a:r>
            <a:endParaRPr sz="1200">
              <a:solidFill>
                <a:schemeClr val="dk1"/>
              </a:solidFill>
              <a:latin typeface="Lato"/>
              <a:ea typeface="Lato"/>
              <a:cs typeface="Lato"/>
              <a:sym typeface="Lato"/>
            </a:endParaRPr>
          </a:p>
          <a:p>
            <a:pPr indent="0" lvl="0" marL="0" rtl="0" algn="l">
              <a:spcBef>
                <a:spcPts val="0"/>
              </a:spcBef>
              <a:spcAft>
                <a:spcPts val="0"/>
              </a:spcAft>
              <a:buNone/>
            </a:pPr>
            <a:r>
              <a:rPr lang="en" sz="1200">
                <a:solidFill>
                  <a:schemeClr val="dk1"/>
                </a:solidFill>
                <a:latin typeface="Lato"/>
                <a:ea typeface="Lato"/>
                <a:cs typeface="Lato"/>
                <a:sym typeface="Lato"/>
              </a:rPr>
              <a:t>- Metric 2: </a:t>
            </a:r>
            <a:r>
              <a:rPr lang="en" sz="1200">
                <a:solidFill>
                  <a:schemeClr val="dk1"/>
                </a:solidFill>
                <a:latin typeface="Lato"/>
                <a:ea typeface="Lato"/>
                <a:cs typeface="Lato"/>
                <a:sym typeface="Lato"/>
              </a:rPr>
              <a:t>Relationship between player salary and team performance</a:t>
            </a:r>
            <a:endParaRPr sz="1200">
              <a:solidFill>
                <a:schemeClr val="dk1"/>
              </a:solidFill>
              <a:latin typeface="Lato"/>
              <a:ea typeface="Lato"/>
              <a:cs typeface="Lato"/>
              <a:sym typeface="Lato"/>
            </a:endParaRPr>
          </a:p>
          <a:p>
            <a:pPr indent="0" lvl="0" marL="0" rtl="0" algn="l">
              <a:spcBef>
                <a:spcPts val="0"/>
              </a:spcBef>
              <a:spcAft>
                <a:spcPts val="0"/>
              </a:spcAft>
              <a:buNone/>
            </a:pPr>
            <a:r>
              <a:t/>
            </a:r>
            <a:endParaRPr sz="1200">
              <a:solidFill>
                <a:schemeClr val="dk1"/>
              </a:solidFill>
              <a:latin typeface="Lato"/>
              <a:ea typeface="Lato"/>
              <a:cs typeface="Lato"/>
              <a:sym typeface="Lato"/>
            </a:endParaRPr>
          </a:p>
          <a:p>
            <a:pPr indent="0" lvl="0" marL="0" rtl="0" algn="l">
              <a:spcBef>
                <a:spcPts val="0"/>
              </a:spcBef>
              <a:spcAft>
                <a:spcPts val="0"/>
              </a:spcAft>
              <a:buNone/>
            </a:pPr>
            <a:r>
              <a:rPr lang="en" sz="1200">
                <a:solidFill>
                  <a:schemeClr val="dk1"/>
                </a:solidFill>
                <a:latin typeface="Lato"/>
                <a:ea typeface="Lato"/>
                <a:cs typeface="Lato"/>
                <a:sym typeface="Lato"/>
              </a:rPr>
              <a:t>- Hardware/software: No need for physical servers. We will use GCP on our laptops</a:t>
            </a:r>
            <a:endParaRPr sz="1200">
              <a:solidFill>
                <a:schemeClr val="dk1"/>
              </a:solidFill>
              <a:latin typeface="Lato"/>
              <a:ea typeface="Lato"/>
              <a:cs typeface="Lato"/>
              <a:sym typeface="Lato"/>
            </a:endParaRPr>
          </a:p>
          <a:p>
            <a:pPr indent="0" lvl="0" marL="0" rtl="0" algn="l">
              <a:spcBef>
                <a:spcPts val="0"/>
              </a:spcBef>
              <a:spcAft>
                <a:spcPts val="0"/>
              </a:spcAft>
              <a:buNone/>
            </a:pPr>
            <a:r>
              <a:t/>
            </a:r>
            <a:endParaRPr sz="1200">
              <a:solidFill>
                <a:schemeClr val="dk1"/>
              </a:solidFill>
              <a:latin typeface="Lato"/>
              <a:ea typeface="Lato"/>
              <a:cs typeface="Lato"/>
              <a:sym typeface="Lato"/>
            </a:endParaRPr>
          </a:p>
          <a:p>
            <a:pPr indent="0" lvl="0" marL="0" rtl="0" algn="l">
              <a:spcBef>
                <a:spcPts val="0"/>
              </a:spcBef>
              <a:spcAft>
                <a:spcPts val="0"/>
              </a:spcAft>
              <a:buNone/>
            </a:pPr>
            <a:r>
              <a:rPr lang="en" sz="1200">
                <a:solidFill>
                  <a:schemeClr val="dk1"/>
                </a:solidFill>
                <a:latin typeface="Lato"/>
                <a:ea typeface="Lato"/>
                <a:cs typeface="Lato"/>
                <a:sym typeface="Lato"/>
              </a:rPr>
              <a:t>- Number of users/location: 4 users who need to be able to access from dif. locations</a:t>
            </a:r>
            <a:endParaRPr sz="1200">
              <a:solidFill>
                <a:schemeClr val="dk1"/>
              </a:solidFill>
              <a:latin typeface="Lato"/>
              <a:ea typeface="Lato"/>
              <a:cs typeface="Lato"/>
              <a:sym typeface="Lato"/>
            </a:endParaRPr>
          </a:p>
          <a:p>
            <a:pPr indent="0" lvl="0" marL="0" rtl="0" algn="l">
              <a:spcBef>
                <a:spcPts val="0"/>
              </a:spcBef>
              <a:spcAft>
                <a:spcPts val="0"/>
              </a:spcAft>
              <a:buNone/>
            </a:pPr>
            <a:r>
              <a:t/>
            </a:r>
            <a:endParaRPr sz="1200">
              <a:solidFill>
                <a:schemeClr val="dk1"/>
              </a:solidFill>
              <a:latin typeface="Lato"/>
              <a:ea typeface="Lato"/>
              <a:cs typeface="Lato"/>
              <a:sym typeface="Lato"/>
            </a:endParaRPr>
          </a:p>
          <a:p>
            <a:pPr indent="0" lvl="0" marL="0" rtl="0" algn="l">
              <a:spcBef>
                <a:spcPts val="0"/>
              </a:spcBef>
              <a:spcAft>
                <a:spcPts val="0"/>
              </a:spcAft>
              <a:buNone/>
            </a:pPr>
            <a:r>
              <a:t/>
            </a:r>
            <a:endParaRPr sz="1200">
              <a:solidFill>
                <a:schemeClr val="dk1"/>
              </a:solidFill>
              <a:latin typeface="Lato"/>
              <a:ea typeface="Lato"/>
              <a:cs typeface="Lato"/>
              <a:sym typeface="Lato"/>
            </a:endParaRPr>
          </a:p>
        </p:txBody>
      </p:sp>
      <p:grpSp>
        <p:nvGrpSpPr>
          <p:cNvPr id="572" name="Google Shape;572;p39"/>
          <p:cNvGrpSpPr/>
          <p:nvPr/>
        </p:nvGrpSpPr>
        <p:grpSpPr>
          <a:xfrm>
            <a:off x="6936837" y="817613"/>
            <a:ext cx="773382" cy="670714"/>
            <a:chOff x="946175" y="3619500"/>
            <a:chExt cx="296975" cy="293825"/>
          </a:xfrm>
        </p:grpSpPr>
        <p:sp>
          <p:nvSpPr>
            <p:cNvPr id="573" name="Google Shape;573;p39"/>
            <p:cNvSpPr/>
            <p:nvPr/>
          </p:nvSpPr>
          <p:spPr>
            <a:xfrm>
              <a:off x="963525" y="3619500"/>
              <a:ext cx="207950" cy="293825"/>
            </a:xfrm>
            <a:custGeom>
              <a:rect b="b" l="l" r="r" t="t"/>
              <a:pathLst>
                <a:path extrusionOk="0" h="11753" w="8318">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39"/>
            <p:cNvSpPr/>
            <p:nvPr/>
          </p:nvSpPr>
          <p:spPr>
            <a:xfrm>
              <a:off x="1185625" y="3688025"/>
              <a:ext cx="57525" cy="55950"/>
            </a:xfrm>
            <a:custGeom>
              <a:rect b="b" l="l" r="r" t="t"/>
              <a:pathLst>
                <a:path extrusionOk="0" h="2238" w="2301">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39"/>
            <p:cNvSpPr/>
            <p:nvPr/>
          </p:nvSpPr>
          <p:spPr>
            <a:xfrm>
              <a:off x="1088075" y="3795925"/>
              <a:ext cx="46375" cy="45025"/>
            </a:xfrm>
            <a:custGeom>
              <a:rect b="b" l="l" r="r" t="t"/>
              <a:pathLst>
                <a:path extrusionOk="0" h="1801" w="1855">
                  <a:moveTo>
                    <a:pt x="594" y="1"/>
                  </a:moveTo>
                  <a:lnTo>
                    <a:pt x="59" y="1387"/>
                  </a:lnTo>
                  <a:cubicBezTo>
                    <a:pt x="0" y="1621"/>
                    <a:pt x="186" y="1800"/>
                    <a:pt x="414" y="1800"/>
                  </a:cubicBezTo>
                  <a:cubicBezTo>
                    <a:pt x="432" y="1800"/>
                    <a:pt x="450" y="1799"/>
                    <a:pt x="468" y="1797"/>
                  </a:cubicBezTo>
                  <a:lnTo>
                    <a:pt x="1855" y="1261"/>
                  </a:lnTo>
                  <a:lnTo>
                    <a:pt x="594" y="1"/>
                  </a:lnTo>
                  <a:close/>
                </a:path>
              </a:pathLst>
            </a:cu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39"/>
            <p:cNvSpPr/>
            <p:nvPr/>
          </p:nvSpPr>
          <p:spPr>
            <a:xfrm>
              <a:off x="1112375" y="3720325"/>
              <a:ext cx="97700" cy="97700"/>
            </a:xfrm>
            <a:custGeom>
              <a:rect b="b" l="l" r="r" t="t"/>
              <a:pathLst>
                <a:path extrusionOk="0" h="3908" w="3908">
                  <a:moveTo>
                    <a:pt x="2426" y="1"/>
                  </a:moveTo>
                  <a:lnTo>
                    <a:pt x="1" y="2458"/>
                  </a:lnTo>
                  <a:lnTo>
                    <a:pt x="1450" y="3907"/>
                  </a:lnTo>
                  <a:lnTo>
                    <a:pt x="3907" y="1481"/>
                  </a:lnTo>
                  <a:lnTo>
                    <a:pt x="2426" y="1"/>
                  </a:lnTo>
                  <a:close/>
                </a:path>
              </a:pathLst>
            </a:cu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39"/>
            <p:cNvSpPr/>
            <p:nvPr/>
          </p:nvSpPr>
          <p:spPr>
            <a:xfrm>
              <a:off x="1120250" y="3623450"/>
              <a:ext cx="47275" cy="47275"/>
            </a:xfrm>
            <a:custGeom>
              <a:rect b="b" l="l" r="r" t="t"/>
              <a:pathLst>
                <a:path extrusionOk="0" h="1891" w="1891">
                  <a:moveTo>
                    <a:pt x="1" y="0"/>
                  </a:moveTo>
                  <a:lnTo>
                    <a:pt x="1" y="1891"/>
                  </a:lnTo>
                  <a:lnTo>
                    <a:pt x="1891" y="1891"/>
                  </a:lnTo>
                  <a:lnTo>
                    <a:pt x="1" y="0"/>
                  </a:lnTo>
                  <a:close/>
                </a:path>
              </a:pathLst>
            </a:cu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39"/>
            <p:cNvSpPr/>
            <p:nvPr/>
          </p:nvSpPr>
          <p:spPr>
            <a:xfrm>
              <a:off x="946175" y="3879425"/>
              <a:ext cx="166225" cy="33900"/>
            </a:xfrm>
            <a:custGeom>
              <a:rect b="b" l="l" r="r" t="t"/>
              <a:pathLst>
                <a:path extrusionOk="0" h="1356" w="6649">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2" name="Shape 582"/>
        <p:cNvGrpSpPr/>
        <p:nvPr/>
      </p:nvGrpSpPr>
      <p:grpSpPr>
        <a:xfrm>
          <a:off x="0" y="0"/>
          <a:ext cx="0" cy="0"/>
          <a:chOff x="0" y="0"/>
          <a:chExt cx="0" cy="0"/>
        </a:xfrm>
      </p:grpSpPr>
      <p:sp>
        <p:nvSpPr>
          <p:cNvPr id="583" name="Google Shape;583;p40"/>
          <p:cNvSpPr txBox="1"/>
          <p:nvPr>
            <p:ph type="title"/>
          </p:nvPr>
        </p:nvSpPr>
        <p:spPr>
          <a:xfrm>
            <a:off x="720000" y="12027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NoSQL Database - Neo4J</a:t>
            </a:r>
            <a:endParaRPr/>
          </a:p>
        </p:txBody>
      </p:sp>
      <p:sp>
        <p:nvSpPr>
          <p:cNvPr id="584" name="Google Shape;584;p40"/>
          <p:cNvSpPr txBox="1"/>
          <p:nvPr>
            <p:ph idx="1" type="body"/>
          </p:nvPr>
        </p:nvSpPr>
        <p:spPr>
          <a:xfrm>
            <a:off x="597150" y="976500"/>
            <a:ext cx="4528800" cy="41670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hlink"/>
              </a:buClr>
              <a:buSzPts val="1100"/>
              <a:buFont typeface="Arial"/>
              <a:buNone/>
            </a:pPr>
            <a:r>
              <a:rPr lang="en">
                <a:solidFill>
                  <a:srgbClr val="374151"/>
                </a:solidFill>
              </a:rPr>
              <a:t> </a:t>
            </a:r>
            <a:r>
              <a:rPr b="1" i="1" lang="en">
                <a:solidFill>
                  <a:srgbClr val="374151"/>
                </a:solidFill>
              </a:rPr>
              <a:t>Graph Database Model</a:t>
            </a:r>
            <a:endParaRPr b="1" i="1">
              <a:solidFill>
                <a:srgbClr val="374151"/>
              </a:solidFill>
            </a:endParaRPr>
          </a:p>
          <a:p>
            <a:pPr indent="-304800" lvl="0" marL="457200" rtl="0" algn="l">
              <a:lnSpc>
                <a:spcPct val="115000"/>
              </a:lnSpc>
              <a:spcBef>
                <a:spcPts val="0"/>
              </a:spcBef>
              <a:spcAft>
                <a:spcPts val="0"/>
              </a:spcAft>
              <a:buClr>
                <a:srgbClr val="374151"/>
              </a:buClr>
              <a:buSzPts val="1200"/>
              <a:buFont typeface="Lato"/>
              <a:buChar char="●"/>
            </a:pPr>
            <a:r>
              <a:rPr lang="en">
                <a:solidFill>
                  <a:srgbClr val="374151"/>
                </a:solidFill>
              </a:rPr>
              <a:t>Neo4J is ideal for representing the intricate relationships in NBA player data. Nodes can represent entities such as players, teams, and stats, while relationships capture interactions like playing for a team in a specific season, or playing for a team having specific stats.</a:t>
            </a:r>
            <a:endParaRPr>
              <a:solidFill>
                <a:srgbClr val="374151"/>
              </a:solidFill>
            </a:endParaRPr>
          </a:p>
          <a:p>
            <a:pPr indent="0" lvl="0" marL="457200" rtl="0" algn="l">
              <a:lnSpc>
                <a:spcPct val="115000"/>
              </a:lnSpc>
              <a:spcBef>
                <a:spcPts val="0"/>
              </a:spcBef>
              <a:spcAft>
                <a:spcPts val="0"/>
              </a:spcAft>
              <a:buNone/>
            </a:pPr>
            <a:r>
              <a:t/>
            </a:r>
            <a:endParaRPr>
              <a:solidFill>
                <a:srgbClr val="374151"/>
              </a:solidFill>
            </a:endParaRPr>
          </a:p>
          <a:p>
            <a:pPr indent="0" lvl="0" marL="0" rtl="0" algn="l">
              <a:lnSpc>
                <a:spcPct val="115000"/>
              </a:lnSpc>
              <a:spcBef>
                <a:spcPts val="0"/>
              </a:spcBef>
              <a:spcAft>
                <a:spcPts val="0"/>
              </a:spcAft>
              <a:buClr>
                <a:schemeClr val="hlink"/>
              </a:buClr>
              <a:buSzPts val="1100"/>
              <a:buFont typeface="Arial"/>
              <a:buNone/>
            </a:pPr>
            <a:r>
              <a:rPr lang="en">
                <a:solidFill>
                  <a:srgbClr val="374151"/>
                </a:solidFill>
              </a:rPr>
              <a:t> </a:t>
            </a:r>
            <a:r>
              <a:rPr b="1" i="1" lang="en">
                <a:solidFill>
                  <a:srgbClr val="374151"/>
                </a:solidFill>
              </a:rPr>
              <a:t>Efficient Relationship Queries</a:t>
            </a:r>
            <a:endParaRPr b="1" i="1">
              <a:solidFill>
                <a:srgbClr val="374151"/>
              </a:solidFill>
            </a:endParaRPr>
          </a:p>
          <a:p>
            <a:pPr indent="-304800" lvl="0" marL="457200" rtl="0" algn="l">
              <a:lnSpc>
                <a:spcPct val="115000"/>
              </a:lnSpc>
              <a:spcBef>
                <a:spcPts val="0"/>
              </a:spcBef>
              <a:spcAft>
                <a:spcPts val="0"/>
              </a:spcAft>
              <a:buClr>
                <a:srgbClr val="374151"/>
              </a:buClr>
              <a:buSzPts val="1200"/>
              <a:buFont typeface="Lato"/>
              <a:buChar char="●"/>
            </a:pPr>
            <a:r>
              <a:rPr lang="en">
                <a:solidFill>
                  <a:srgbClr val="374151"/>
                </a:solidFill>
              </a:rPr>
              <a:t>Neo4j's native graph traversal capabilities enable efficient querying of relationships. This is advantageous when analyzing player-team interactions, historical performance, and other complex patterns in NBA data.</a:t>
            </a:r>
            <a:endParaRPr>
              <a:solidFill>
                <a:srgbClr val="374151"/>
              </a:solidFill>
            </a:endParaRPr>
          </a:p>
          <a:p>
            <a:pPr indent="0" lvl="0" marL="457200" rtl="0" algn="l">
              <a:lnSpc>
                <a:spcPct val="115000"/>
              </a:lnSpc>
              <a:spcBef>
                <a:spcPts val="0"/>
              </a:spcBef>
              <a:spcAft>
                <a:spcPts val="0"/>
              </a:spcAft>
              <a:buNone/>
            </a:pPr>
            <a:r>
              <a:t/>
            </a:r>
            <a:endParaRPr>
              <a:solidFill>
                <a:srgbClr val="374151"/>
              </a:solidFill>
            </a:endParaRPr>
          </a:p>
          <a:p>
            <a:pPr indent="0" lvl="0" marL="0" rtl="0" algn="l">
              <a:lnSpc>
                <a:spcPct val="115000"/>
              </a:lnSpc>
              <a:spcBef>
                <a:spcPts val="0"/>
              </a:spcBef>
              <a:spcAft>
                <a:spcPts val="0"/>
              </a:spcAft>
              <a:buClr>
                <a:schemeClr val="hlink"/>
              </a:buClr>
              <a:buSzPts val="1100"/>
              <a:buFont typeface="Arial"/>
              <a:buNone/>
            </a:pPr>
            <a:r>
              <a:rPr lang="en">
                <a:solidFill>
                  <a:srgbClr val="374151"/>
                </a:solidFill>
              </a:rPr>
              <a:t> </a:t>
            </a:r>
            <a:r>
              <a:rPr b="1" i="1" lang="en">
                <a:solidFill>
                  <a:srgbClr val="374151"/>
                </a:solidFill>
              </a:rPr>
              <a:t>Scalability</a:t>
            </a:r>
            <a:endParaRPr b="1" i="1">
              <a:solidFill>
                <a:srgbClr val="374151"/>
              </a:solidFill>
            </a:endParaRPr>
          </a:p>
          <a:p>
            <a:pPr indent="-304800" lvl="0" marL="457200" rtl="0" algn="l">
              <a:lnSpc>
                <a:spcPct val="115000"/>
              </a:lnSpc>
              <a:spcBef>
                <a:spcPts val="0"/>
              </a:spcBef>
              <a:spcAft>
                <a:spcPts val="0"/>
              </a:spcAft>
              <a:buClr>
                <a:srgbClr val="374151"/>
              </a:buClr>
              <a:buSzPts val="1200"/>
              <a:buFont typeface="Lato"/>
              <a:buChar char="●"/>
            </a:pPr>
            <a:r>
              <a:rPr lang="en">
                <a:solidFill>
                  <a:srgbClr val="374151"/>
                </a:solidFill>
              </a:rPr>
              <a:t>Neo4j's ability to scale horizontally makes it suitable for handling the growing volumes of NBA player data. As the dataset expands, Neo4j can accommodate the increased workload while maintaining performance.</a:t>
            </a:r>
            <a:endParaRPr>
              <a:solidFill>
                <a:srgbClr val="374151"/>
              </a:solidFill>
            </a:endParaRPr>
          </a:p>
          <a:p>
            <a:pPr indent="0" lvl="0" marL="0" rtl="0" algn="l">
              <a:lnSpc>
                <a:spcPct val="115000"/>
              </a:lnSpc>
              <a:spcBef>
                <a:spcPts val="0"/>
              </a:spcBef>
              <a:spcAft>
                <a:spcPts val="0"/>
              </a:spcAft>
              <a:buNone/>
            </a:pPr>
            <a:r>
              <a:rPr lang="en">
                <a:solidFill>
                  <a:srgbClr val="374151"/>
                </a:solidFill>
              </a:rPr>
              <a:t> </a:t>
            </a:r>
            <a:endParaRPr>
              <a:solidFill>
                <a:srgbClr val="374151"/>
              </a:solidFill>
            </a:endParaRPr>
          </a:p>
          <a:p>
            <a:pPr indent="0" lvl="0" marL="0" rtl="0" algn="l">
              <a:lnSpc>
                <a:spcPct val="115000"/>
              </a:lnSpc>
              <a:spcBef>
                <a:spcPts val="0"/>
              </a:spcBef>
              <a:spcAft>
                <a:spcPts val="0"/>
              </a:spcAft>
              <a:buNone/>
            </a:pPr>
            <a:r>
              <a:t/>
            </a:r>
            <a:endParaRPr>
              <a:solidFill>
                <a:srgbClr val="374151"/>
              </a:solidFill>
            </a:endParaRPr>
          </a:p>
          <a:p>
            <a:pPr indent="0" lvl="0" marL="0" rtl="0" algn="l">
              <a:lnSpc>
                <a:spcPct val="115000"/>
              </a:lnSpc>
              <a:spcBef>
                <a:spcPts val="0"/>
              </a:spcBef>
              <a:spcAft>
                <a:spcPts val="0"/>
              </a:spcAft>
              <a:buNone/>
            </a:pPr>
            <a:r>
              <a:t/>
            </a:r>
            <a:endParaRPr/>
          </a:p>
        </p:txBody>
      </p:sp>
      <p:pic>
        <p:nvPicPr>
          <p:cNvPr id="585" name="Google Shape;585;p40"/>
          <p:cNvPicPr preferRelativeResize="0"/>
          <p:nvPr/>
        </p:nvPicPr>
        <p:blipFill>
          <a:blip r:embed="rId3">
            <a:alphaModFix/>
          </a:blip>
          <a:stretch>
            <a:fillRect/>
          </a:stretch>
        </p:blipFill>
        <p:spPr>
          <a:xfrm>
            <a:off x="5125950" y="322150"/>
            <a:ext cx="3554975" cy="2416376"/>
          </a:xfrm>
          <a:prstGeom prst="rect">
            <a:avLst/>
          </a:prstGeom>
          <a:noFill/>
          <a:ln>
            <a:noFill/>
          </a:ln>
        </p:spPr>
      </p:pic>
      <p:pic>
        <p:nvPicPr>
          <p:cNvPr id="586" name="Google Shape;586;p40"/>
          <p:cNvPicPr preferRelativeResize="0"/>
          <p:nvPr/>
        </p:nvPicPr>
        <p:blipFill>
          <a:blip r:embed="rId4">
            <a:alphaModFix/>
          </a:blip>
          <a:stretch>
            <a:fillRect/>
          </a:stretch>
        </p:blipFill>
        <p:spPr>
          <a:xfrm>
            <a:off x="5125950" y="2738525"/>
            <a:ext cx="3554975" cy="210017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0" name="Shape 590"/>
        <p:cNvGrpSpPr/>
        <p:nvPr/>
      </p:nvGrpSpPr>
      <p:grpSpPr>
        <a:xfrm>
          <a:off x="0" y="0"/>
          <a:ext cx="0" cy="0"/>
          <a:chOff x="0" y="0"/>
          <a:chExt cx="0" cy="0"/>
        </a:xfrm>
      </p:grpSpPr>
      <p:sp>
        <p:nvSpPr>
          <p:cNvPr id="591" name="Google Shape;591;p41"/>
          <p:cNvSpPr txBox="1"/>
          <p:nvPr>
            <p:ph type="title"/>
          </p:nvPr>
        </p:nvSpPr>
        <p:spPr>
          <a:xfrm>
            <a:off x="720000" y="8515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hlink"/>
              </a:buClr>
              <a:buSzPts val="1100"/>
              <a:buFont typeface="Arial"/>
              <a:buNone/>
            </a:pPr>
            <a:r>
              <a:rPr lang="en"/>
              <a:t>NoSQL Database - Neo4J</a:t>
            </a:r>
            <a:endParaRPr/>
          </a:p>
        </p:txBody>
      </p:sp>
      <p:sp>
        <p:nvSpPr>
          <p:cNvPr id="592" name="Google Shape;592;p41"/>
          <p:cNvSpPr txBox="1"/>
          <p:nvPr>
            <p:ph idx="1" type="body"/>
          </p:nvPr>
        </p:nvSpPr>
        <p:spPr>
          <a:xfrm>
            <a:off x="562000" y="963525"/>
            <a:ext cx="2316900" cy="33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Preview on first few rows</a:t>
            </a:r>
            <a:endParaRPr b="1"/>
          </a:p>
        </p:txBody>
      </p:sp>
      <p:pic>
        <p:nvPicPr>
          <p:cNvPr id="593" name="Google Shape;593;p41"/>
          <p:cNvPicPr preferRelativeResize="0"/>
          <p:nvPr/>
        </p:nvPicPr>
        <p:blipFill>
          <a:blip r:embed="rId3">
            <a:alphaModFix/>
          </a:blip>
          <a:stretch>
            <a:fillRect/>
          </a:stretch>
        </p:blipFill>
        <p:spPr>
          <a:xfrm>
            <a:off x="0" y="1389075"/>
            <a:ext cx="4747659" cy="3754425"/>
          </a:xfrm>
          <a:prstGeom prst="rect">
            <a:avLst/>
          </a:prstGeom>
          <a:noFill/>
          <a:ln>
            <a:noFill/>
          </a:ln>
        </p:spPr>
      </p:pic>
      <p:pic>
        <p:nvPicPr>
          <p:cNvPr id="594" name="Google Shape;594;p41"/>
          <p:cNvPicPr preferRelativeResize="0"/>
          <p:nvPr/>
        </p:nvPicPr>
        <p:blipFill>
          <a:blip r:embed="rId4">
            <a:alphaModFix/>
          </a:blip>
          <a:stretch>
            <a:fillRect/>
          </a:stretch>
        </p:blipFill>
        <p:spPr>
          <a:xfrm>
            <a:off x="4747650" y="1389075"/>
            <a:ext cx="4305398" cy="3754426"/>
          </a:xfrm>
          <a:prstGeom prst="rect">
            <a:avLst/>
          </a:prstGeom>
          <a:noFill/>
          <a:ln>
            <a:noFill/>
          </a:ln>
        </p:spPr>
      </p:pic>
      <p:sp>
        <p:nvSpPr>
          <p:cNvPr id="595" name="Google Shape;595;p41"/>
          <p:cNvSpPr txBox="1"/>
          <p:nvPr>
            <p:ph idx="1" type="body"/>
          </p:nvPr>
        </p:nvSpPr>
        <p:spPr>
          <a:xfrm>
            <a:off x="5857900" y="963525"/>
            <a:ext cx="2316900" cy="33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Part of our cypher script</a:t>
            </a:r>
            <a:endParaRPr b="1"/>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9" name="Shape 599"/>
        <p:cNvGrpSpPr/>
        <p:nvPr/>
      </p:nvGrpSpPr>
      <p:grpSpPr>
        <a:xfrm>
          <a:off x="0" y="0"/>
          <a:ext cx="0" cy="0"/>
          <a:chOff x="0" y="0"/>
          <a:chExt cx="0" cy="0"/>
        </a:xfrm>
      </p:grpSpPr>
      <p:sp>
        <p:nvSpPr>
          <p:cNvPr id="600" name="Google Shape;600;p42"/>
          <p:cNvSpPr txBox="1"/>
          <p:nvPr>
            <p:ph type="title"/>
          </p:nvPr>
        </p:nvSpPr>
        <p:spPr>
          <a:xfrm>
            <a:off x="535050" y="225325"/>
            <a:ext cx="8073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Database Design Process</a:t>
            </a:r>
            <a:endParaRPr/>
          </a:p>
        </p:txBody>
      </p:sp>
      <p:sp>
        <p:nvSpPr>
          <p:cNvPr id="601" name="Google Shape;601;p42"/>
          <p:cNvSpPr txBox="1"/>
          <p:nvPr>
            <p:ph idx="1" type="body"/>
          </p:nvPr>
        </p:nvSpPr>
        <p:spPr>
          <a:xfrm>
            <a:off x="862350" y="3367500"/>
            <a:ext cx="7419300" cy="336900"/>
          </a:xfrm>
          <a:prstGeom prst="rect">
            <a:avLst/>
          </a:prstGeom>
          <a:solidFill>
            <a:schemeClr val="dk1"/>
          </a:solidFill>
        </p:spPr>
        <p:txBody>
          <a:bodyPr anchorCtr="0" anchor="ctr" bIns="91425" lIns="91425" spcFirstLastPara="1" rIns="91425" wrap="square" tIns="91425">
            <a:noAutofit/>
          </a:bodyPr>
          <a:lstStyle/>
          <a:p>
            <a:pPr indent="0" lvl="0" marL="0" rtl="0" algn="l">
              <a:spcBef>
                <a:spcPts val="0"/>
              </a:spcBef>
              <a:spcAft>
                <a:spcPts val="0"/>
              </a:spcAft>
              <a:buNone/>
            </a:pPr>
            <a:r>
              <a:rPr b="1" lang="en" sz="1400">
                <a:solidFill>
                  <a:schemeClr val="dk2"/>
                </a:solidFill>
              </a:rPr>
              <a:t>Physical </a:t>
            </a:r>
            <a:r>
              <a:rPr b="1" lang="en" sz="1400">
                <a:solidFill>
                  <a:schemeClr val="dk2"/>
                </a:solidFill>
              </a:rPr>
              <a:t>Database Creation</a:t>
            </a:r>
            <a:endParaRPr b="1" sz="1400">
              <a:solidFill>
                <a:schemeClr val="dk2"/>
              </a:solidFill>
            </a:endParaRPr>
          </a:p>
        </p:txBody>
      </p:sp>
      <p:sp>
        <p:nvSpPr>
          <p:cNvPr id="602" name="Google Shape;602;p42"/>
          <p:cNvSpPr txBox="1"/>
          <p:nvPr>
            <p:ph idx="1" type="body"/>
          </p:nvPr>
        </p:nvSpPr>
        <p:spPr>
          <a:xfrm>
            <a:off x="862350" y="3704400"/>
            <a:ext cx="7419300" cy="1439100"/>
          </a:xfrm>
          <a:prstGeom prst="rect">
            <a:avLst/>
          </a:prstGeom>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en"/>
              <a:t>Wrote a DDL (Data Definition Language) script in MySQL Workbench to define our database structure</a:t>
            </a:r>
            <a:endParaRPr/>
          </a:p>
          <a:p>
            <a:pPr indent="-304800" lvl="0" marL="457200" rtl="0" algn="l">
              <a:spcBef>
                <a:spcPts val="0"/>
              </a:spcBef>
              <a:spcAft>
                <a:spcPts val="0"/>
              </a:spcAft>
              <a:buSzPts val="1200"/>
              <a:buChar char="-"/>
            </a:pPr>
            <a:r>
              <a:rPr lang="en"/>
              <a:t>Tested in MySQL Workbench, then loaded our DDL script and datasets (as CSVs) into Google Cloud Platform (GCP)</a:t>
            </a:r>
            <a:endParaRPr/>
          </a:p>
          <a:p>
            <a:pPr indent="-304800" lvl="0" marL="457200" rtl="0" algn="l">
              <a:spcBef>
                <a:spcPts val="0"/>
              </a:spcBef>
              <a:spcAft>
                <a:spcPts val="0"/>
              </a:spcAft>
              <a:buSzPts val="1200"/>
              <a:buChar char="-"/>
            </a:pPr>
            <a:r>
              <a:rPr lang="en"/>
              <a:t>Created a MySQL instance in GCP, connected each of our IP addresses, ran the DDL and uploaded our data to establish a shared database</a:t>
            </a:r>
            <a:endParaRPr/>
          </a:p>
          <a:p>
            <a:pPr indent="-304800" lvl="0" marL="457200" rtl="0" algn="l">
              <a:spcBef>
                <a:spcPts val="0"/>
              </a:spcBef>
              <a:spcAft>
                <a:spcPts val="0"/>
              </a:spcAft>
              <a:buSzPts val="1200"/>
              <a:buChar char="-"/>
            </a:pPr>
            <a:r>
              <a:rPr lang="en"/>
              <a:t>GCP greatly enhances the automatability of our end to end pipeline. Through GCP we can handle security, backup, monitoring, updating, schema and migration scaling</a:t>
            </a:r>
            <a:endParaRPr/>
          </a:p>
        </p:txBody>
      </p:sp>
      <p:sp>
        <p:nvSpPr>
          <p:cNvPr id="603" name="Google Shape;603;p42"/>
          <p:cNvSpPr txBox="1"/>
          <p:nvPr>
            <p:ph idx="1" type="body"/>
          </p:nvPr>
        </p:nvSpPr>
        <p:spPr>
          <a:xfrm>
            <a:off x="862350" y="2007900"/>
            <a:ext cx="7419300" cy="336900"/>
          </a:xfrm>
          <a:prstGeom prst="rect">
            <a:avLst/>
          </a:prstGeom>
          <a:solidFill>
            <a:schemeClr val="dk1"/>
          </a:solidFill>
        </p:spPr>
        <p:txBody>
          <a:bodyPr anchorCtr="0" anchor="ctr" bIns="91425" lIns="91425" spcFirstLastPara="1" rIns="91425" wrap="square" tIns="91425">
            <a:noAutofit/>
          </a:bodyPr>
          <a:lstStyle/>
          <a:p>
            <a:pPr indent="0" lvl="0" marL="0" rtl="0" algn="l">
              <a:spcBef>
                <a:spcPts val="0"/>
              </a:spcBef>
              <a:spcAft>
                <a:spcPts val="0"/>
              </a:spcAft>
              <a:buNone/>
            </a:pPr>
            <a:r>
              <a:rPr b="1" lang="en" sz="1400">
                <a:solidFill>
                  <a:schemeClr val="dk2"/>
                </a:solidFill>
              </a:rPr>
              <a:t>Logical </a:t>
            </a:r>
            <a:r>
              <a:rPr b="1" lang="en" sz="1400">
                <a:solidFill>
                  <a:schemeClr val="dk2"/>
                </a:solidFill>
              </a:rPr>
              <a:t>Database Creation</a:t>
            </a:r>
            <a:endParaRPr b="1" sz="1400">
              <a:solidFill>
                <a:schemeClr val="dk2"/>
              </a:solidFill>
            </a:endParaRPr>
          </a:p>
        </p:txBody>
      </p:sp>
      <p:sp>
        <p:nvSpPr>
          <p:cNvPr id="604" name="Google Shape;604;p42"/>
          <p:cNvSpPr txBox="1"/>
          <p:nvPr>
            <p:ph idx="1" type="body"/>
          </p:nvPr>
        </p:nvSpPr>
        <p:spPr>
          <a:xfrm>
            <a:off x="862350" y="2344800"/>
            <a:ext cx="7419300" cy="1022700"/>
          </a:xfrm>
          <a:prstGeom prst="rect">
            <a:avLst/>
          </a:prstGeom>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en"/>
              <a:t>Primary Keys: Each table will have a unique primary key ‘TABLE_NAME’_ID</a:t>
            </a:r>
            <a:endParaRPr/>
          </a:p>
          <a:p>
            <a:pPr indent="-304800" lvl="0" marL="457200" rtl="0" algn="l">
              <a:spcBef>
                <a:spcPts val="0"/>
              </a:spcBef>
              <a:spcAft>
                <a:spcPts val="0"/>
              </a:spcAft>
              <a:buSzPts val="1200"/>
              <a:buChar char="-"/>
            </a:pPr>
            <a:r>
              <a:rPr lang="en"/>
              <a:t>Foreign Keys: Player_ID will be a FK for Stats, Demographics, and Salary. TEAM_ID will be a FK for Player and Team Financials</a:t>
            </a:r>
            <a:endParaRPr/>
          </a:p>
          <a:p>
            <a:pPr indent="-304800" lvl="0" marL="457200" rtl="0" algn="l">
              <a:spcBef>
                <a:spcPts val="0"/>
              </a:spcBef>
              <a:spcAft>
                <a:spcPts val="0"/>
              </a:spcAft>
              <a:buSzPts val="1200"/>
              <a:buChar char="-"/>
            </a:pPr>
            <a:r>
              <a:rPr lang="en"/>
              <a:t>Normalization: Data normalized to 3NF</a:t>
            </a:r>
            <a:endParaRPr/>
          </a:p>
          <a:p>
            <a:pPr indent="-304800" lvl="0" marL="457200" rtl="0" algn="l">
              <a:spcBef>
                <a:spcPts val="0"/>
              </a:spcBef>
              <a:spcAft>
                <a:spcPts val="0"/>
              </a:spcAft>
              <a:buSzPts val="1200"/>
              <a:buChar char="-"/>
            </a:pPr>
            <a:r>
              <a:rPr lang="en"/>
              <a:t>Software: Using MySQL Workbench to design and GCP to share</a:t>
            </a:r>
            <a:endParaRPr/>
          </a:p>
        </p:txBody>
      </p:sp>
      <p:sp>
        <p:nvSpPr>
          <p:cNvPr id="605" name="Google Shape;605;p42"/>
          <p:cNvSpPr txBox="1"/>
          <p:nvPr>
            <p:ph idx="1" type="body"/>
          </p:nvPr>
        </p:nvSpPr>
        <p:spPr>
          <a:xfrm>
            <a:off x="862350" y="1029300"/>
            <a:ext cx="7419300" cy="336900"/>
          </a:xfrm>
          <a:prstGeom prst="rect">
            <a:avLst/>
          </a:prstGeom>
          <a:solidFill>
            <a:schemeClr val="dk1"/>
          </a:solidFill>
        </p:spPr>
        <p:txBody>
          <a:bodyPr anchorCtr="0" anchor="ctr" bIns="91425" lIns="91425" spcFirstLastPara="1" rIns="91425" wrap="square" tIns="91425">
            <a:noAutofit/>
          </a:bodyPr>
          <a:lstStyle/>
          <a:p>
            <a:pPr indent="0" lvl="0" marL="0" rtl="0" algn="l">
              <a:spcBef>
                <a:spcPts val="0"/>
              </a:spcBef>
              <a:spcAft>
                <a:spcPts val="0"/>
              </a:spcAft>
              <a:buNone/>
            </a:pPr>
            <a:r>
              <a:rPr b="1" lang="en" sz="1400">
                <a:solidFill>
                  <a:schemeClr val="dk2"/>
                </a:solidFill>
              </a:rPr>
              <a:t>Conceptual</a:t>
            </a:r>
            <a:r>
              <a:rPr b="1" lang="en" sz="1400">
                <a:solidFill>
                  <a:schemeClr val="dk2"/>
                </a:solidFill>
              </a:rPr>
              <a:t> Database Model</a:t>
            </a:r>
            <a:endParaRPr b="1" sz="1400">
              <a:solidFill>
                <a:schemeClr val="dk2"/>
              </a:solidFill>
            </a:endParaRPr>
          </a:p>
        </p:txBody>
      </p:sp>
      <p:sp>
        <p:nvSpPr>
          <p:cNvPr id="606" name="Google Shape;606;p42"/>
          <p:cNvSpPr txBox="1"/>
          <p:nvPr>
            <p:ph idx="1" type="body"/>
          </p:nvPr>
        </p:nvSpPr>
        <p:spPr>
          <a:xfrm>
            <a:off x="862350" y="1366200"/>
            <a:ext cx="7419300" cy="679500"/>
          </a:xfrm>
          <a:prstGeom prst="rect">
            <a:avLst/>
          </a:prstGeom>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en"/>
              <a:t>Entities: Player, Stats, Demographics, Salary, Team, Team Financials</a:t>
            </a:r>
            <a:endParaRPr/>
          </a:p>
          <a:p>
            <a:pPr indent="-304800" lvl="0" marL="457200" rtl="0" algn="l">
              <a:spcBef>
                <a:spcPts val="0"/>
              </a:spcBef>
              <a:spcAft>
                <a:spcPts val="0"/>
              </a:spcAft>
              <a:buSzPts val="1200"/>
              <a:buChar char="-"/>
            </a:pPr>
            <a:r>
              <a:rPr lang="en"/>
              <a:t>Relationships: Stats, Demographics, and Salary related to Player by PLAYER_ID</a:t>
            </a:r>
            <a:r>
              <a:rPr lang="en"/>
              <a:t> </a:t>
            </a:r>
            <a:endParaRPr/>
          </a:p>
          <a:p>
            <a:pPr indent="-304800" lvl="0" marL="457200" rtl="0" algn="l">
              <a:spcBef>
                <a:spcPts val="0"/>
              </a:spcBef>
              <a:spcAft>
                <a:spcPts val="0"/>
              </a:spcAft>
              <a:buSzPts val="1200"/>
              <a:buChar char="-"/>
            </a:pPr>
            <a:r>
              <a:rPr lang="en"/>
              <a:t>Relationships: Player and Team Financials related to Team by TEAM_ID</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25"/>
          <p:cNvSpPr txBox="1"/>
          <p:nvPr>
            <p:ph type="title"/>
          </p:nvPr>
        </p:nvSpPr>
        <p:spPr>
          <a:xfrm>
            <a:off x="638075" y="205825"/>
            <a:ext cx="2973900" cy="622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Team Members</a:t>
            </a:r>
            <a:endParaRPr/>
          </a:p>
        </p:txBody>
      </p:sp>
      <p:pic>
        <p:nvPicPr>
          <p:cNvPr id="305" name="Google Shape;305;p25"/>
          <p:cNvPicPr preferRelativeResize="0"/>
          <p:nvPr/>
        </p:nvPicPr>
        <p:blipFill rotWithShape="1">
          <a:blip r:embed="rId3">
            <a:alphaModFix/>
          </a:blip>
          <a:srcRect b="0" l="0" r="4342" t="0"/>
          <a:stretch/>
        </p:blipFill>
        <p:spPr>
          <a:xfrm>
            <a:off x="4528875" y="1324325"/>
            <a:ext cx="1669775" cy="2200425"/>
          </a:xfrm>
          <a:prstGeom prst="rect">
            <a:avLst/>
          </a:prstGeom>
          <a:noFill/>
          <a:ln>
            <a:noFill/>
          </a:ln>
        </p:spPr>
      </p:pic>
      <p:pic>
        <p:nvPicPr>
          <p:cNvPr id="306" name="Google Shape;306;p25"/>
          <p:cNvPicPr preferRelativeResize="0"/>
          <p:nvPr/>
        </p:nvPicPr>
        <p:blipFill rotWithShape="1">
          <a:blip r:embed="rId4">
            <a:alphaModFix/>
          </a:blip>
          <a:srcRect b="41633" l="40363" r="35074" t="9236"/>
          <a:stretch/>
        </p:blipFill>
        <p:spPr>
          <a:xfrm>
            <a:off x="6473675" y="1311500"/>
            <a:ext cx="1669775" cy="2200424"/>
          </a:xfrm>
          <a:prstGeom prst="rect">
            <a:avLst/>
          </a:prstGeom>
          <a:noFill/>
          <a:ln>
            <a:noFill/>
          </a:ln>
        </p:spPr>
      </p:pic>
      <p:pic>
        <p:nvPicPr>
          <p:cNvPr id="307" name="Google Shape;307;p25"/>
          <p:cNvPicPr preferRelativeResize="0"/>
          <p:nvPr>
            <p:ph idx="2" type="pic"/>
          </p:nvPr>
        </p:nvPicPr>
        <p:blipFill rotWithShape="1">
          <a:blip r:embed="rId5">
            <a:alphaModFix/>
          </a:blip>
          <a:srcRect b="3134" l="0" r="0" t="8813"/>
          <a:stretch/>
        </p:blipFill>
        <p:spPr>
          <a:xfrm>
            <a:off x="639275" y="1324325"/>
            <a:ext cx="1669776" cy="2200426"/>
          </a:xfrm>
          <a:prstGeom prst="rect">
            <a:avLst/>
          </a:prstGeom>
          <a:solidFill>
            <a:srgbClr val="D6FBF5"/>
          </a:solidFill>
          <a:ln>
            <a:noFill/>
          </a:ln>
        </p:spPr>
      </p:pic>
      <p:pic>
        <p:nvPicPr>
          <p:cNvPr id="308" name="Google Shape;308;p25"/>
          <p:cNvPicPr preferRelativeResize="0"/>
          <p:nvPr/>
        </p:nvPicPr>
        <p:blipFill rotWithShape="1">
          <a:blip r:embed="rId6">
            <a:alphaModFix/>
          </a:blip>
          <a:srcRect b="0" l="0" r="5820" t="0"/>
          <a:stretch/>
        </p:blipFill>
        <p:spPr>
          <a:xfrm>
            <a:off x="2584075" y="1313925"/>
            <a:ext cx="1669775" cy="2200424"/>
          </a:xfrm>
          <a:prstGeom prst="rect">
            <a:avLst/>
          </a:prstGeom>
          <a:noFill/>
          <a:ln>
            <a:noFill/>
          </a:ln>
        </p:spPr>
      </p:pic>
      <p:sp>
        <p:nvSpPr>
          <p:cNvPr id="309" name="Google Shape;309;p25"/>
          <p:cNvSpPr txBox="1"/>
          <p:nvPr>
            <p:ph idx="4294967295" type="body"/>
          </p:nvPr>
        </p:nvSpPr>
        <p:spPr>
          <a:xfrm>
            <a:off x="637750" y="3407100"/>
            <a:ext cx="1669800" cy="1450500"/>
          </a:xfrm>
          <a:prstGeom prst="rect">
            <a:avLst/>
          </a:prstGeom>
          <a:solidFill>
            <a:schemeClr val="accent1">
              <a:alpha val="78820"/>
            </a:schemeClr>
          </a:solidFill>
          <a:ln>
            <a:noFill/>
          </a:ln>
        </p:spPr>
        <p:txBody>
          <a:bodyPr anchorCtr="0" anchor="t" bIns="0" lIns="89150" spcFirstLastPara="1" rIns="0" wrap="square" tIns="274325">
            <a:noAutofit/>
          </a:bodyPr>
          <a:lstStyle/>
          <a:p>
            <a:pPr indent="0" lvl="0" marL="0" rtl="0" algn="l">
              <a:lnSpc>
                <a:spcPct val="100000"/>
              </a:lnSpc>
              <a:spcBef>
                <a:spcPts val="0"/>
              </a:spcBef>
              <a:spcAft>
                <a:spcPts val="0"/>
              </a:spcAft>
              <a:buClr>
                <a:schemeClr val="dk1"/>
              </a:buClr>
              <a:buSzPts val="1400"/>
              <a:buFont typeface="Avenir"/>
              <a:buNone/>
            </a:pPr>
            <a:r>
              <a:rPr b="1" lang="en" sz="1300"/>
              <a:t>Yilin Gong</a:t>
            </a:r>
            <a:endParaRPr b="1" sz="1300"/>
          </a:p>
          <a:p>
            <a:pPr indent="0" lvl="0" marL="0" rtl="0" algn="l">
              <a:lnSpc>
                <a:spcPct val="100000"/>
              </a:lnSpc>
              <a:spcBef>
                <a:spcPts val="0"/>
              </a:spcBef>
              <a:spcAft>
                <a:spcPts val="0"/>
              </a:spcAft>
              <a:buClr>
                <a:schemeClr val="dk1"/>
              </a:buClr>
              <a:buSzPts val="1400"/>
              <a:buFont typeface="Avenir"/>
              <a:buNone/>
            </a:pPr>
            <a:r>
              <a:t/>
            </a:r>
            <a:endParaRPr b="1" sz="1300"/>
          </a:p>
          <a:p>
            <a:pPr indent="0" lvl="0" marL="0" rtl="0" algn="l">
              <a:lnSpc>
                <a:spcPct val="100000"/>
              </a:lnSpc>
              <a:spcBef>
                <a:spcPts val="0"/>
              </a:spcBef>
              <a:spcAft>
                <a:spcPts val="0"/>
              </a:spcAft>
              <a:buClr>
                <a:schemeClr val="dk1"/>
              </a:buClr>
              <a:buSzPts val="1400"/>
              <a:buFont typeface="Avenir"/>
              <a:buNone/>
            </a:pPr>
            <a:r>
              <a:rPr b="1" lang="en" sz="1300"/>
              <a:t>Founder, Data Scientist</a:t>
            </a:r>
            <a:endParaRPr b="1" sz="1300"/>
          </a:p>
          <a:p>
            <a:pPr indent="0" lvl="0" marL="0" rtl="0" algn="l">
              <a:lnSpc>
                <a:spcPct val="100000"/>
              </a:lnSpc>
              <a:spcBef>
                <a:spcPts val="0"/>
              </a:spcBef>
              <a:spcAft>
                <a:spcPts val="0"/>
              </a:spcAft>
              <a:buClr>
                <a:schemeClr val="dk1"/>
              </a:buClr>
              <a:buSzPts val="1400"/>
              <a:buFont typeface="Avenir"/>
              <a:buNone/>
            </a:pPr>
            <a:r>
              <a:t/>
            </a:r>
            <a:endParaRPr b="1" sz="1300"/>
          </a:p>
          <a:p>
            <a:pPr indent="0" lvl="0" marL="0" rtl="0" algn="l">
              <a:lnSpc>
                <a:spcPct val="100000"/>
              </a:lnSpc>
              <a:spcBef>
                <a:spcPts val="0"/>
              </a:spcBef>
              <a:spcAft>
                <a:spcPts val="0"/>
              </a:spcAft>
              <a:buClr>
                <a:schemeClr val="dk1"/>
              </a:buClr>
              <a:buSzPts val="1400"/>
              <a:buFont typeface="Avenir"/>
              <a:buNone/>
            </a:pPr>
            <a:r>
              <a:t/>
            </a:r>
            <a:endParaRPr b="1" sz="1300"/>
          </a:p>
          <a:p>
            <a:pPr indent="0" lvl="0" marL="0" rtl="0" algn="l">
              <a:lnSpc>
                <a:spcPct val="150000"/>
              </a:lnSpc>
              <a:spcBef>
                <a:spcPts val="0"/>
              </a:spcBef>
              <a:spcAft>
                <a:spcPts val="0"/>
              </a:spcAft>
              <a:buClr>
                <a:schemeClr val="dk1"/>
              </a:buClr>
              <a:buSzPts val="900"/>
              <a:buFont typeface="Avenir"/>
              <a:buNone/>
            </a:pPr>
            <a:r>
              <a:t/>
            </a:r>
            <a:endParaRPr>
              <a:latin typeface="Lato"/>
              <a:ea typeface="Lato"/>
              <a:cs typeface="Lato"/>
              <a:sym typeface="Lato"/>
            </a:endParaRPr>
          </a:p>
        </p:txBody>
      </p:sp>
      <p:sp>
        <p:nvSpPr>
          <p:cNvPr id="310" name="Google Shape;310;p25"/>
          <p:cNvSpPr txBox="1"/>
          <p:nvPr>
            <p:ph idx="4294967295" type="body"/>
          </p:nvPr>
        </p:nvSpPr>
        <p:spPr>
          <a:xfrm>
            <a:off x="4528874" y="3407100"/>
            <a:ext cx="1669800" cy="1450500"/>
          </a:xfrm>
          <a:prstGeom prst="rect">
            <a:avLst/>
          </a:prstGeom>
          <a:solidFill>
            <a:schemeClr val="accent1">
              <a:alpha val="78820"/>
            </a:schemeClr>
          </a:solidFill>
          <a:ln>
            <a:noFill/>
          </a:ln>
        </p:spPr>
        <p:txBody>
          <a:bodyPr anchorCtr="0" anchor="t" bIns="0" lIns="89150" spcFirstLastPara="1" rIns="0" wrap="square" tIns="274325">
            <a:noAutofit/>
          </a:bodyPr>
          <a:lstStyle/>
          <a:p>
            <a:pPr indent="0" lvl="0" marL="0" marR="0" rtl="0" algn="l">
              <a:lnSpc>
                <a:spcPct val="100000"/>
              </a:lnSpc>
              <a:spcBef>
                <a:spcPts val="0"/>
              </a:spcBef>
              <a:spcAft>
                <a:spcPts val="0"/>
              </a:spcAft>
              <a:buNone/>
            </a:pPr>
            <a:r>
              <a:rPr b="1" lang="en" sz="1300"/>
              <a:t>Yulin li</a:t>
            </a:r>
            <a:endParaRPr b="1" sz="1300"/>
          </a:p>
          <a:p>
            <a:pPr indent="0" lvl="0" marL="0" marR="0" rtl="0" algn="l">
              <a:lnSpc>
                <a:spcPct val="100000"/>
              </a:lnSpc>
              <a:spcBef>
                <a:spcPts val="0"/>
              </a:spcBef>
              <a:spcAft>
                <a:spcPts val="0"/>
              </a:spcAft>
              <a:buClr>
                <a:schemeClr val="dk1"/>
              </a:buClr>
              <a:buSzPts val="1400"/>
              <a:buFont typeface="Avenir"/>
              <a:buNone/>
            </a:pPr>
            <a:r>
              <a:t/>
            </a:r>
            <a:endParaRPr b="1" sz="1300"/>
          </a:p>
          <a:p>
            <a:pPr indent="0" lvl="0" marL="0" marR="0" rtl="0" algn="l">
              <a:lnSpc>
                <a:spcPct val="100000"/>
              </a:lnSpc>
              <a:spcBef>
                <a:spcPts val="0"/>
              </a:spcBef>
              <a:spcAft>
                <a:spcPts val="0"/>
              </a:spcAft>
              <a:buClr>
                <a:schemeClr val="dk1"/>
              </a:buClr>
              <a:buSzPts val="1400"/>
              <a:buFont typeface="Avenir"/>
              <a:buNone/>
            </a:pPr>
            <a:r>
              <a:rPr b="1" lang="en" sz="1300"/>
              <a:t>Founder, Data Scientist</a:t>
            </a:r>
            <a:endParaRPr b="1" sz="1300">
              <a:solidFill>
                <a:srgbClr val="000000"/>
              </a:solidFill>
            </a:endParaRPr>
          </a:p>
        </p:txBody>
      </p:sp>
      <p:sp>
        <p:nvSpPr>
          <p:cNvPr id="311" name="Google Shape;311;p25"/>
          <p:cNvSpPr txBox="1"/>
          <p:nvPr>
            <p:ph idx="4294967295" type="body"/>
          </p:nvPr>
        </p:nvSpPr>
        <p:spPr>
          <a:xfrm>
            <a:off x="6473675" y="3407100"/>
            <a:ext cx="1669800" cy="1450500"/>
          </a:xfrm>
          <a:prstGeom prst="rect">
            <a:avLst/>
          </a:prstGeom>
          <a:solidFill>
            <a:schemeClr val="accent1">
              <a:alpha val="78820"/>
            </a:schemeClr>
          </a:solidFill>
          <a:ln>
            <a:noFill/>
          </a:ln>
        </p:spPr>
        <p:txBody>
          <a:bodyPr anchorCtr="0" anchor="t" bIns="0" lIns="89150" spcFirstLastPara="1" rIns="0" wrap="square" tIns="274325">
            <a:noAutofit/>
          </a:bodyPr>
          <a:lstStyle/>
          <a:p>
            <a:pPr indent="0" lvl="0" marL="0" marR="0" rtl="0" algn="l">
              <a:lnSpc>
                <a:spcPct val="100000"/>
              </a:lnSpc>
              <a:spcBef>
                <a:spcPts val="0"/>
              </a:spcBef>
              <a:spcAft>
                <a:spcPts val="0"/>
              </a:spcAft>
              <a:buClr>
                <a:schemeClr val="dk1"/>
              </a:buClr>
              <a:buSzPts val="1400"/>
              <a:buFont typeface="Avenir"/>
              <a:buNone/>
            </a:pPr>
            <a:r>
              <a:rPr b="1" lang="en" sz="1300"/>
              <a:t>William DeForest</a:t>
            </a:r>
            <a:endParaRPr b="1" sz="1300"/>
          </a:p>
          <a:p>
            <a:pPr indent="0" lvl="0" marL="0" marR="0" rtl="0" algn="l">
              <a:lnSpc>
                <a:spcPct val="100000"/>
              </a:lnSpc>
              <a:spcBef>
                <a:spcPts val="0"/>
              </a:spcBef>
              <a:spcAft>
                <a:spcPts val="0"/>
              </a:spcAft>
              <a:buClr>
                <a:schemeClr val="dk1"/>
              </a:buClr>
              <a:buSzPts val="1400"/>
              <a:buFont typeface="Avenir"/>
              <a:buNone/>
            </a:pPr>
            <a:r>
              <a:t/>
            </a:r>
            <a:endParaRPr b="1" sz="1300"/>
          </a:p>
          <a:p>
            <a:pPr indent="0" lvl="0" marL="0" marR="0" rtl="0" algn="l">
              <a:lnSpc>
                <a:spcPct val="100000"/>
              </a:lnSpc>
              <a:spcBef>
                <a:spcPts val="0"/>
              </a:spcBef>
              <a:spcAft>
                <a:spcPts val="0"/>
              </a:spcAft>
              <a:buClr>
                <a:schemeClr val="dk1"/>
              </a:buClr>
              <a:buSzPts val="1400"/>
              <a:buFont typeface="Avenir"/>
              <a:buNone/>
            </a:pPr>
            <a:r>
              <a:rPr b="1" lang="en" sz="1300"/>
              <a:t>Founder, Data Scientist</a:t>
            </a:r>
            <a:endParaRPr b="1" sz="1300"/>
          </a:p>
        </p:txBody>
      </p:sp>
      <p:sp>
        <p:nvSpPr>
          <p:cNvPr id="312" name="Google Shape;312;p25"/>
          <p:cNvSpPr txBox="1"/>
          <p:nvPr>
            <p:ph idx="4294967295" type="body"/>
          </p:nvPr>
        </p:nvSpPr>
        <p:spPr>
          <a:xfrm>
            <a:off x="2583313" y="3407102"/>
            <a:ext cx="1669800" cy="1450500"/>
          </a:xfrm>
          <a:prstGeom prst="rect">
            <a:avLst/>
          </a:prstGeom>
          <a:solidFill>
            <a:schemeClr val="accent1">
              <a:alpha val="78820"/>
            </a:schemeClr>
          </a:solidFill>
          <a:ln>
            <a:noFill/>
          </a:ln>
        </p:spPr>
        <p:txBody>
          <a:bodyPr anchorCtr="0" anchor="t" bIns="0" lIns="89150" spcFirstLastPara="1" rIns="0" wrap="square" tIns="274325">
            <a:noAutofit/>
          </a:bodyPr>
          <a:lstStyle/>
          <a:p>
            <a:pPr indent="0" lvl="0" marL="0" marR="0" rtl="0" algn="l">
              <a:lnSpc>
                <a:spcPct val="100000"/>
              </a:lnSpc>
              <a:spcBef>
                <a:spcPts val="0"/>
              </a:spcBef>
              <a:spcAft>
                <a:spcPts val="0"/>
              </a:spcAft>
              <a:buClr>
                <a:schemeClr val="dk1"/>
              </a:buClr>
              <a:buSzPts val="1400"/>
              <a:buFont typeface="Avenir"/>
              <a:buNone/>
            </a:pPr>
            <a:r>
              <a:rPr b="1" lang="en" sz="1300"/>
              <a:t>Songyao Hou</a:t>
            </a:r>
            <a:endParaRPr b="1" sz="1300"/>
          </a:p>
          <a:p>
            <a:pPr indent="0" lvl="0" marL="0" marR="0" rtl="0" algn="l">
              <a:lnSpc>
                <a:spcPct val="100000"/>
              </a:lnSpc>
              <a:spcBef>
                <a:spcPts val="0"/>
              </a:spcBef>
              <a:spcAft>
                <a:spcPts val="0"/>
              </a:spcAft>
              <a:buClr>
                <a:schemeClr val="dk1"/>
              </a:buClr>
              <a:buSzPts val="1400"/>
              <a:buFont typeface="Avenir"/>
              <a:buNone/>
            </a:pPr>
            <a:r>
              <a:t/>
            </a:r>
            <a:endParaRPr b="1" sz="1300"/>
          </a:p>
          <a:p>
            <a:pPr indent="0" lvl="0" marL="0" marR="0" rtl="0" algn="l">
              <a:lnSpc>
                <a:spcPct val="100000"/>
              </a:lnSpc>
              <a:spcBef>
                <a:spcPts val="0"/>
              </a:spcBef>
              <a:spcAft>
                <a:spcPts val="0"/>
              </a:spcAft>
              <a:buClr>
                <a:schemeClr val="dk1"/>
              </a:buClr>
              <a:buSzPts val="1400"/>
              <a:buFont typeface="Avenir"/>
              <a:buNone/>
            </a:pPr>
            <a:r>
              <a:rPr b="1" lang="en" sz="1300"/>
              <a:t>Founder, Data Scientist</a:t>
            </a:r>
            <a:endParaRPr b="1" sz="1300"/>
          </a:p>
        </p:txBody>
      </p:sp>
      <p:sp>
        <p:nvSpPr>
          <p:cNvPr id="313" name="Google Shape;313;p25"/>
          <p:cNvSpPr txBox="1"/>
          <p:nvPr/>
        </p:nvSpPr>
        <p:spPr>
          <a:xfrm>
            <a:off x="637800" y="4435150"/>
            <a:ext cx="1669800" cy="422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chemeClr val="dk1"/>
                </a:solidFill>
                <a:latin typeface="Lato"/>
                <a:ea typeface="Lato"/>
                <a:cs typeface="Lato"/>
                <a:sym typeface="Lato"/>
              </a:rPr>
              <a:t>gongy@uchicago.edu</a:t>
            </a:r>
            <a:endParaRPr sz="700">
              <a:solidFill>
                <a:schemeClr val="dk1"/>
              </a:solidFill>
              <a:latin typeface="Lato"/>
              <a:ea typeface="Lato"/>
              <a:cs typeface="Lato"/>
              <a:sym typeface="Lato"/>
            </a:endParaRPr>
          </a:p>
        </p:txBody>
      </p:sp>
      <p:grpSp>
        <p:nvGrpSpPr>
          <p:cNvPr id="314" name="Google Shape;314;p25"/>
          <p:cNvGrpSpPr/>
          <p:nvPr/>
        </p:nvGrpSpPr>
        <p:grpSpPr>
          <a:xfrm>
            <a:off x="700689" y="4583216"/>
            <a:ext cx="199813" cy="145629"/>
            <a:chOff x="1492675" y="1520750"/>
            <a:chExt cx="481825" cy="310575"/>
          </a:xfrm>
        </p:grpSpPr>
        <p:sp>
          <p:nvSpPr>
            <p:cNvPr id="315" name="Google Shape;315;p25"/>
            <p:cNvSpPr/>
            <p:nvPr/>
          </p:nvSpPr>
          <p:spPr>
            <a:xfrm>
              <a:off x="1492675" y="1540400"/>
              <a:ext cx="481825" cy="290925"/>
            </a:xfrm>
            <a:custGeom>
              <a:rect b="b" l="l" r="r" t="t"/>
              <a:pathLst>
                <a:path extrusionOk="0" h="11637" w="19273">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16" name="Google Shape;316;p25"/>
            <p:cNvSpPr/>
            <p:nvPr/>
          </p:nvSpPr>
          <p:spPr>
            <a:xfrm>
              <a:off x="1522575" y="1520750"/>
              <a:ext cx="421975" cy="165800"/>
            </a:xfrm>
            <a:custGeom>
              <a:rect b="b" l="l" r="r" t="t"/>
              <a:pathLst>
                <a:path extrusionOk="0" h="6632" w="16879">
                  <a:moveTo>
                    <a:pt x="497" y="1"/>
                  </a:moveTo>
                  <a:cubicBezTo>
                    <a:pt x="328" y="1"/>
                    <a:pt x="160" y="31"/>
                    <a:pt x="0" y="82"/>
                  </a:cubicBezTo>
                  <a:lnTo>
                    <a:pt x="8441" y="6631"/>
                  </a:lnTo>
                  <a:lnTo>
                    <a:pt x="16878" y="82"/>
                  </a:lnTo>
                  <a:cubicBezTo>
                    <a:pt x="16719" y="31"/>
                    <a:pt x="16550" y="1"/>
                    <a:pt x="16381" y="1"/>
                  </a:cubicBezTo>
                  <a:close/>
                </a:path>
              </a:pathLst>
            </a:cu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317" name="Google Shape;317;p25"/>
          <p:cNvSpPr txBox="1"/>
          <p:nvPr/>
        </p:nvSpPr>
        <p:spPr>
          <a:xfrm>
            <a:off x="2583338" y="4435150"/>
            <a:ext cx="1669800" cy="422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chemeClr val="dk1"/>
                </a:solidFill>
                <a:latin typeface="Lato"/>
                <a:ea typeface="Lato"/>
                <a:cs typeface="Lato"/>
                <a:sym typeface="Lato"/>
              </a:rPr>
              <a:t>sh5584@uchicago.edu</a:t>
            </a:r>
            <a:endParaRPr sz="700">
              <a:solidFill>
                <a:schemeClr val="dk1"/>
              </a:solidFill>
              <a:latin typeface="Lato"/>
              <a:ea typeface="Lato"/>
              <a:cs typeface="Lato"/>
              <a:sym typeface="Lato"/>
            </a:endParaRPr>
          </a:p>
        </p:txBody>
      </p:sp>
      <p:grpSp>
        <p:nvGrpSpPr>
          <p:cNvPr id="318" name="Google Shape;318;p25"/>
          <p:cNvGrpSpPr/>
          <p:nvPr/>
        </p:nvGrpSpPr>
        <p:grpSpPr>
          <a:xfrm>
            <a:off x="2646227" y="4583216"/>
            <a:ext cx="199813" cy="145629"/>
            <a:chOff x="1492675" y="1520750"/>
            <a:chExt cx="481825" cy="310575"/>
          </a:xfrm>
        </p:grpSpPr>
        <p:sp>
          <p:nvSpPr>
            <p:cNvPr id="319" name="Google Shape;319;p25"/>
            <p:cNvSpPr/>
            <p:nvPr/>
          </p:nvSpPr>
          <p:spPr>
            <a:xfrm>
              <a:off x="1492675" y="1540400"/>
              <a:ext cx="481825" cy="290925"/>
            </a:xfrm>
            <a:custGeom>
              <a:rect b="b" l="l" r="r" t="t"/>
              <a:pathLst>
                <a:path extrusionOk="0" h="11637" w="19273">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20" name="Google Shape;320;p25"/>
            <p:cNvSpPr/>
            <p:nvPr/>
          </p:nvSpPr>
          <p:spPr>
            <a:xfrm>
              <a:off x="1522575" y="1520750"/>
              <a:ext cx="421975" cy="165800"/>
            </a:xfrm>
            <a:custGeom>
              <a:rect b="b" l="l" r="r" t="t"/>
              <a:pathLst>
                <a:path extrusionOk="0" h="6632" w="16879">
                  <a:moveTo>
                    <a:pt x="497" y="1"/>
                  </a:moveTo>
                  <a:cubicBezTo>
                    <a:pt x="328" y="1"/>
                    <a:pt x="160" y="31"/>
                    <a:pt x="0" y="82"/>
                  </a:cubicBezTo>
                  <a:lnTo>
                    <a:pt x="8441" y="6631"/>
                  </a:lnTo>
                  <a:lnTo>
                    <a:pt x="16878" y="82"/>
                  </a:lnTo>
                  <a:cubicBezTo>
                    <a:pt x="16719" y="31"/>
                    <a:pt x="16550" y="1"/>
                    <a:pt x="16381" y="1"/>
                  </a:cubicBezTo>
                  <a:close/>
                </a:path>
              </a:pathLst>
            </a:cu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321" name="Google Shape;321;p25"/>
          <p:cNvSpPr txBox="1"/>
          <p:nvPr/>
        </p:nvSpPr>
        <p:spPr>
          <a:xfrm>
            <a:off x="4528513" y="4435150"/>
            <a:ext cx="1669800" cy="422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chemeClr val="dk1"/>
                </a:solidFill>
                <a:latin typeface="Lato"/>
                <a:ea typeface="Lato"/>
                <a:cs typeface="Lato"/>
                <a:sym typeface="Lato"/>
              </a:rPr>
              <a:t>     leoli0907@uchicago.edu</a:t>
            </a:r>
            <a:endParaRPr sz="700">
              <a:solidFill>
                <a:schemeClr val="dk1"/>
              </a:solidFill>
              <a:latin typeface="Lato"/>
              <a:ea typeface="Lato"/>
              <a:cs typeface="Lato"/>
              <a:sym typeface="Lato"/>
            </a:endParaRPr>
          </a:p>
        </p:txBody>
      </p:sp>
      <p:grpSp>
        <p:nvGrpSpPr>
          <p:cNvPr id="322" name="Google Shape;322;p25"/>
          <p:cNvGrpSpPr/>
          <p:nvPr/>
        </p:nvGrpSpPr>
        <p:grpSpPr>
          <a:xfrm>
            <a:off x="4591402" y="4583216"/>
            <a:ext cx="199813" cy="145629"/>
            <a:chOff x="1492675" y="1520750"/>
            <a:chExt cx="481825" cy="310575"/>
          </a:xfrm>
        </p:grpSpPr>
        <p:sp>
          <p:nvSpPr>
            <p:cNvPr id="323" name="Google Shape;323;p25"/>
            <p:cNvSpPr/>
            <p:nvPr/>
          </p:nvSpPr>
          <p:spPr>
            <a:xfrm>
              <a:off x="1492675" y="1540400"/>
              <a:ext cx="481825" cy="290925"/>
            </a:xfrm>
            <a:custGeom>
              <a:rect b="b" l="l" r="r" t="t"/>
              <a:pathLst>
                <a:path extrusionOk="0" h="11637" w="19273">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24" name="Google Shape;324;p25"/>
            <p:cNvSpPr/>
            <p:nvPr/>
          </p:nvSpPr>
          <p:spPr>
            <a:xfrm>
              <a:off x="1522575" y="1520750"/>
              <a:ext cx="421975" cy="165800"/>
            </a:xfrm>
            <a:custGeom>
              <a:rect b="b" l="l" r="r" t="t"/>
              <a:pathLst>
                <a:path extrusionOk="0" h="6632" w="16879">
                  <a:moveTo>
                    <a:pt x="497" y="1"/>
                  </a:moveTo>
                  <a:cubicBezTo>
                    <a:pt x="328" y="1"/>
                    <a:pt x="160" y="31"/>
                    <a:pt x="0" y="82"/>
                  </a:cubicBezTo>
                  <a:lnTo>
                    <a:pt x="8441" y="6631"/>
                  </a:lnTo>
                  <a:lnTo>
                    <a:pt x="16878" y="82"/>
                  </a:lnTo>
                  <a:cubicBezTo>
                    <a:pt x="16719" y="31"/>
                    <a:pt x="16550" y="1"/>
                    <a:pt x="16381" y="1"/>
                  </a:cubicBezTo>
                  <a:close/>
                </a:path>
              </a:pathLst>
            </a:cu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325" name="Google Shape;325;p25"/>
          <p:cNvSpPr txBox="1"/>
          <p:nvPr/>
        </p:nvSpPr>
        <p:spPr>
          <a:xfrm>
            <a:off x="6474400" y="4435150"/>
            <a:ext cx="1669800" cy="422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chemeClr val="dk1"/>
                </a:solidFill>
                <a:latin typeface="Lato"/>
                <a:ea typeface="Lato"/>
                <a:cs typeface="Lato"/>
                <a:sym typeface="Lato"/>
              </a:rPr>
              <a:t>        </a:t>
            </a:r>
            <a:r>
              <a:rPr b="1" lang="en" sz="800">
                <a:solidFill>
                  <a:schemeClr val="dk1"/>
                </a:solidFill>
                <a:latin typeface="Lato"/>
                <a:ea typeface="Lato"/>
                <a:cs typeface="Lato"/>
                <a:sym typeface="Lato"/>
              </a:rPr>
              <a:t>w</a:t>
            </a:r>
            <a:r>
              <a:rPr b="1" lang="en" sz="800">
                <a:solidFill>
                  <a:schemeClr val="dk1"/>
                </a:solidFill>
                <a:latin typeface="Lato"/>
                <a:ea typeface="Lato"/>
                <a:cs typeface="Lato"/>
                <a:sym typeface="Lato"/>
              </a:rPr>
              <a:t>deforest </a:t>
            </a:r>
            <a:r>
              <a:rPr b="1" lang="en" sz="800">
                <a:solidFill>
                  <a:schemeClr val="dk1"/>
                </a:solidFill>
                <a:latin typeface="Lato"/>
                <a:ea typeface="Lato"/>
                <a:cs typeface="Lato"/>
                <a:sym typeface="Lato"/>
              </a:rPr>
              <a:t>@uchicago.edu</a:t>
            </a:r>
            <a:endParaRPr sz="700">
              <a:solidFill>
                <a:schemeClr val="dk1"/>
              </a:solidFill>
              <a:latin typeface="Lato"/>
              <a:ea typeface="Lato"/>
              <a:cs typeface="Lato"/>
              <a:sym typeface="Lato"/>
            </a:endParaRPr>
          </a:p>
        </p:txBody>
      </p:sp>
      <p:grpSp>
        <p:nvGrpSpPr>
          <p:cNvPr id="326" name="Google Shape;326;p25"/>
          <p:cNvGrpSpPr/>
          <p:nvPr/>
        </p:nvGrpSpPr>
        <p:grpSpPr>
          <a:xfrm>
            <a:off x="6537289" y="4583216"/>
            <a:ext cx="199813" cy="145629"/>
            <a:chOff x="1492675" y="1520750"/>
            <a:chExt cx="481825" cy="310575"/>
          </a:xfrm>
        </p:grpSpPr>
        <p:sp>
          <p:nvSpPr>
            <p:cNvPr id="327" name="Google Shape;327;p25"/>
            <p:cNvSpPr/>
            <p:nvPr/>
          </p:nvSpPr>
          <p:spPr>
            <a:xfrm>
              <a:off x="1492675" y="1540400"/>
              <a:ext cx="481825" cy="290925"/>
            </a:xfrm>
            <a:custGeom>
              <a:rect b="b" l="l" r="r" t="t"/>
              <a:pathLst>
                <a:path extrusionOk="0" h="11637" w="19273">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28" name="Google Shape;328;p25"/>
            <p:cNvSpPr/>
            <p:nvPr/>
          </p:nvSpPr>
          <p:spPr>
            <a:xfrm>
              <a:off x="1522575" y="1520750"/>
              <a:ext cx="421975" cy="165800"/>
            </a:xfrm>
            <a:custGeom>
              <a:rect b="b" l="l" r="r" t="t"/>
              <a:pathLst>
                <a:path extrusionOk="0" h="6632" w="16879">
                  <a:moveTo>
                    <a:pt x="497" y="1"/>
                  </a:moveTo>
                  <a:cubicBezTo>
                    <a:pt x="328" y="1"/>
                    <a:pt x="160" y="31"/>
                    <a:pt x="0" y="82"/>
                  </a:cubicBezTo>
                  <a:lnTo>
                    <a:pt x="8441" y="6631"/>
                  </a:lnTo>
                  <a:lnTo>
                    <a:pt x="16878" y="82"/>
                  </a:lnTo>
                  <a:cubicBezTo>
                    <a:pt x="16719" y="31"/>
                    <a:pt x="16550" y="1"/>
                    <a:pt x="16381" y="1"/>
                  </a:cubicBezTo>
                  <a:close/>
                </a:path>
              </a:pathLst>
            </a:cu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0" name="Shape 610"/>
        <p:cNvGrpSpPr/>
        <p:nvPr/>
      </p:nvGrpSpPr>
      <p:grpSpPr>
        <a:xfrm>
          <a:off x="0" y="0"/>
          <a:ext cx="0" cy="0"/>
          <a:chOff x="0" y="0"/>
          <a:chExt cx="0" cy="0"/>
        </a:xfrm>
      </p:grpSpPr>
      <p:sp>
        <p:nvSpPr>
          <p:cNvPr id="611" name="Google Shape;611;p4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Database Modeling - Conceptual &amp; Logical Model Design</a:t>
            </a:r>
            <a:endParaRPr/>
          </a:p>
        </p:txBody>
      </p:sp>
      <p:sp>
        <p:nvSpPr>
          <p:cNvPr id="612" name="Google Shape;612;p43"/>
          <p:cNvSpPr txBox="1"/>
          <p:nvPr>
            <p:ph idx="1" type="body"/>
          </p:nvPr>
        </p:nvSpPr>
        <p:spPr>
          <a:xfrm>
            <a:off x="778325" y="1696175"/>
            <a:ext cx="3603000" cy="336900"/>
          </a:xfrm>
          <a:prstGeom prst="rect">
            <a:avLst/>
          </a:prstGeom>
          <a:solidFill>
            <a:schemeClr val="dk1"/>
          </a:solidFill>
        </p:spPr>
        <p:txBody>
          <a:bodyPr anchorCtr="0" anchor="ctr" bIns="91425" lIns="91425" spcFirstLastPara="1" rIns="91425" wrap="square" tIns="91425">
            <a:noAutofit/>
          </a:bodyPr>
          <a:lstStyle/>
          <a:p>
            <a:pPr indent="0" lvl="0" marL="0" rtl="0" algn="ctr">
              <a:spcBef>
                <a:spcPts val="0"/>
              </a:spcBef>
              <a:spcAft>
                <a:spcPts val="0"/>
              </a:spcAft>
              <a:buNone/>
            </a:pPr>
            <a:r>
              <a:rPr b="1" lang="en" sz="1400">
                <a:solidFill>
                  <a:schemeClr val="dk2"/>
                </a:solidFill>
              </a:rPr>
              <a:t>Conceptual Model</a:t>
            </a:r>
            <a:endParaRPr b="1" sz="1400">
              <a:solidFill>
                <a:schemeClr val="dk2"/>
              </a:solidFill>
            </a:endParaRPr>
          </a:p>
        </p:txBody>
      </p:sp>
      <p:pic>
        <p:nvPicPr>
          <p:cNvPr id="613" name="Google Shape;613;p43"/>
          <p:cNvPicPr preferRelativeResize="0"/>
          <p:nvPr/>
        </p:nvPicPr>
        <p:blipFill>
          <a:blip r:embed="rId3">
            <a:alphaModFix/>
          </a:blip>
          <a:stretch>
            <a:fillRect/>
          </a:stretch>
        </p:blipFill>
        <p:spPr>
          <a:xfrm>
            <a:off x="778375" y="2185475"/>
            <a:ext cx="3602898" cy="2702173"/>
          </a:xfrm>
          <a:prstGeom prst="rect">
            <a:avLst/>
          </a:prstGeom>
          <a:noFill/>
          <a:ln>
            <a:noFill/>
          </a:ln>
        </p:spPr>
      </p:pic>
      <p:sp>
        <p:nvSpPr>
          <p:cNvPr id="614" name="Google Shape;614;p43"/>
          <p:cNvSpPr txBox="1"/>
          <p:nvPr>
            <p:ph idx="1" type="body"/>
          </p:nvPr>
        </p:nvSpPr>
        <p:spPr>
          <a:xfrm>
            <a:off x="4821000" y="1696175"/>
            <a:ext cx="3603000" cy="336900"/>
          </a:xfrm>
          <a:prstGeom prst="rect">
            <a:avLst/>
          </a:prstGeom>
          <a:solidFill>
            <a:schemeClr val="dk1"/>
          </a:solidFill>
        </p:spPr>
        <p:txBody>
          <a:bodyPr anchorCtr="0" anchor="ctr" bIns="91425" lIns="91425" spcFirstLastPara="1" rIns="91425" wrap="square" tIns="91425">
            <a:noAutofit/>
          </a:bodyPr>
          <a:lstStyle/>
          <a:p>
            <a:pPr indent="0" lvl="0" marL="0" rtl="0" algn="ctr">
              <a:spcBef>
                <a:spcPts val="0"/>
              </a:spcBef>
              <a:spcAft>
                <a:spcPts val="0"/>
              </a:spcAft>
              <a:buNone/>
            </a:pPr>
            <a:r>
              <a:rPr b="1" lang="en" sz="1400">
                <a:solidFill>
                  <a:schemeClr val="dk2"/>
                </a:solidFill>
              </a:rPr>
              <a:t>Logical </a:t>
            </a:r>
            <a:r>
              <a:rPr b="1" lang="en" sz="1400">
                <a:solidFill>
                  <a:schemeClr val="dk2"/>
                </a:solidFill>
              </a:rPr>
              <a:t>Model</a:t>
            </a:r>
            <a:endParaRPr b="1" sz="1400">
              <a:solidFill>
                <a:schemeClr val="dk2"/>
              </a:solidFill>
            </a:endParaRPr>
          </a:p>
        </p:txBody>
      </p:sp>
      <p:pic>
        <p:nvPicPr>
          <p:cNvPr id="615" name="Google Shape;615;p43"/>
          <p:cNvPicPr preferRelativeResize="0"/>
          <p:nvPr/>
        </p:nvPicPr>
        <p:blipFill>
          <a:blip r:embed="rId4">
            <a:alphaModFix/>
          </a:blip>
          <a:stretch>
            <a:fillRect/>
          </a:stretch>
        </p:blipFill>
        <p:spPr>
          <a:xfrm>
            <a:off x="4821000" y="2185425"/>
            <a:ext cx="3603000" cy="2702258"/>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9" name="Shape 619"/>
        <p:cNvGrpSpPr/>
        <p:nvPr/>
      </p:nvGrpSpPr>
      <p:grpSpPr>
        <a:xfrm>
          <a:off x="0" y="0"/>
          <a:ext cx="0" cy="0"/>
          <a:chOff x="0" y="0"/>
          <a:chExt cx="0" cy="0"/>
        </a:xfrm>
      </p:grpSpPr>
      <p:sp>
        <p:nvSpPr>
          <p:cNvPr id="620" name="Google Shape;620;p44"/>
          <p:cNvSpPr txBox="1"/>
          <p:nvPr>
            <p:ph type="title"/>
          </p:nvPr>
        </p:nvSpPr>
        <p:spPr>
          <a:xfrm>
            <a:off x="684875" y="1524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Database Modeling - EER Model</a:t>
            </a:r>
            <a:endParaRPr/>
          </a:p>
        </p:txBody>
      </p:sp>
      <p:grpSp>
        <p:nvGrpSpPr>
          <p:cNvPr id="621" name="Google Shape;621;p44"/>
          <p:cNvGrpSpPr/>
          <p:nvPr/>
        </p:nvGrpSpPr>
        <p:grpSpPr>
          <a:xfrm>
            <a:off x="8706109" y="1418959"/>
            <a:ext cx="222404" cy="640898"/>
            <a:chOff x="1830797" y="1438278"/>
            <a:chExt cx="129757" cy="373876"/>
          </a:xfrm>
        </p:grpSpPr>
        <p:sp>
          <p:nvSpPr>
            <p:cNvPr id="622" name="Google Shape;622;p44"/>
            <p:cNvSpPr/>
            <p:nvPr/>
          </p:nvSpPr>
          <p:spPr>
            <a:xfrm>
              <a:off x="1830797" y="1438278"/>
              <a:ext cx="129757" cy="129602"/>
            </a:xfrm>
            <a:custGeom>
              <a:rect b="b" l="l" r="r" t="t"/>
              <a:pathLst>
                <a:path extrusionOk="0" h="10859" w="10872">
                  <a:moveTo>
                    <a:pt x="5430" y="0"/>
                  </a:moveTo>
                  <a:lnTo>
                    <a:pt x="3990" y="3977"/>
                  </a:lnTo>
                  <a:lnTo>
                    <a:pt x="1" y="5430"/>
                  </a:lnTo>
                  <a:lnTo>
                    <a:pt x="3990" y="6882"/>
                  </a:lnTo>
                  <a:lnTo>
                    <a:pt x="5430" y="10859"/>
                  </a:lnTo>
                  <a:lnTo>
                    <a:pt x="6883" y="6882"/>
                  </a:lnTo>
                  <a:lnTo>
                    <a:pt x="10871" y="5430"/>
                  </a:lnTo>
                  <a:lnTo>
                    <a:pt x="6883" y="3977"/>
                  </a:lnTo>
                  <a:lnTo>
                    <a:pt x="543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44"/>
            <p:cNvSpPr/>
            <p:nvPr/>
          </p:nvSpPr>
          <p:spPr>
            <a:xfrm>
              <a:off x="1830797" y="1560337"/>
              <a:ext cx="129757" cy="129757"/>
            </a:xfrm>
            <a:custGeom>
              <a:rect b="b" l="l" r="r" t="t"/>
              <a:pathLst>
                <a:path extrusionOk="0" h="10872" w="10872">
                  <a:moveTo>
                    <a:pt x="5430" y="1"/>
                  </a:moveTo>
                  <a:lnTo>
                    <a:pt x="3990" y="3977"/>
                  </a:lnTo>
                  <a:lnTo>
                    <a:pt x="1" y="5430"/>
                  </a:lnTo>
                  <a:lnTo>
                    <a:pt x="3990" y="6883"/>
                  </a:lnTo>
                  <a:lnTo>
                    <a:pt x="5430" y="10871"/>
                  </a:lnTo>
                  <a:lnTo>
                    <a:pt x="6883" y="6883"/>
                  </a:lnTo>
                  <a:lnTo>
                    <a:pt x="10871" y="5430"/>
                  </a:lnTo>
                  <a:lnTo>
                    <a:pt x="6883" y="3977"/>
                  </a:lnTo>
                  <a:lnTo>
                    <a:pt x="543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44"/>
            <p:cNvSpPr/>
            <p:nvPr/>
          </p:nvSpPr>
          <p:spPr>
            <a:xfrm>
              <a:off x="1830797" y="1682552"/>
              <a:ext cx="129757" cy="129602"/>
            </a:xfrm>
            <a:custGeom>
              <a:rect b="b" l="l" r="r" t="t"/>
              <a:pathLst>
                <a:path extrusionOk="0" h="10859" w="10872">
                  <a:moveTo>
                    <a:pt x="5430" y="0"/>
                  </a:moveTo>
                  <a:lnTo>
                    <a:pt x="3990" y="3977"/>
                  </a:lnTo>
                  <a:lnTo>
                    <a:pt x="1" y="5429"/>
                  </a:lnTo>
                  <a:lnTo>
                    <a:pt x="3990" y="6882"/>
                  </a:lnTo>
                  <a:lnTo>
                    <a:pt x="5430" y="10859"/>
                  </a:lnTo>
                  <a:lnTo>
                    <a:pt x="6883" y="6882"/>
                  </a:lnTo>
                  <a:lnTo>
                    <a:pt x="10871" y="5429"/>
                  </a:lnTo>
                  <a:lnTo>
                    <a:pt x="6883" y="3977"/>
                  </a:lnTo>
                  <a:lnTo>
                    <a:pt x="543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5" name="Google Shape;625;p44"/>
          <p:cNvSpPr/>
          <p:nvPr/>
        </p:nvSpPr>
        <p:spPr>
          <a:xfrm>
            <a:off x="302122" y="3929524"/>
            <a:ext cx="222433" cy="222455"/>
          </a:xfrm>
          <a:custGeom>
            <a:rect b="b" l="l" r="r" t="t"/>
            <a:pathLst>
              <a:path extrusionOk="0" fill="none" h="8740" w="8740">
                <a:moveTo>
                  <a:pt x="3203" y="5537"/>
                </a:moveTo>
                <a:lnTo>
                  <a:pt x="4370" y="8740"/>
                </a:lnTo>
                <a:lnTo>
                  <a:pt x="5537" y="5537"/>
                </a:lnTo>
                <a:lnTo>
                  <a:pt x="8739" y="4370"/>
                </a:lnTo>
                <a:lnTo>
                  <a:pt x="5537" y="3203"/>
                </a:lnTo>
                <a:lnTo>
                  <a:pt x="4370" y="1"/>
                </a:lnTo>
                <a:lnTo>
                  <a:pt x="3203" y="3203"/>
                </a:lnTo>
                <a:lnTo>
                  <a:pt x="0" y="4370"/>
                </a:lnTo>
                <a:close/>
              </a:path>
            </a:pathLst>
          </a:custGeom>
          <a:no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44"/>
          <p:cNvSpPr/>
          <p:nvPr/>
        </p:nvSpPr>
        <p:spPr>
          <a:xfrm>
            <a:off x="428275" y="4191550"/>
            <a:ext cx="183125" cy="183147"/>
          </a:xfrm>
          <a:custGeom>
            <a:rect b="b" l="l" r="r" t="t"/>
            <a:pathLst>
              <a:path extrusionOk="0" fill="none" h="8740" w="8740">
                <a:moveTo>
                  <a:pt x="3203" y="5537"/>
                </a:moveTo>
                <a:lnTo>
                  <a:pt x="4370" y="8740"/>
                </a:lnTo>
                <a:lnTo>
                  <a:pt x="5537" y="5537"/>
                </a:lnTo>
                <a:lnTo>
                  <a:pt x="8739" y="4370"/>
                </a:lnTo>
                <a:lnTo>
                  <a:pt x="5537" y="3203"/>
                </a:lnTo>
                <a:lnTo>
                  <a:pt x="4370" y="1"/>
                </a:lnTo>
                <a:lnTo>
                  <a:pt x="3203" y="3203"/>
                </a:lnTo>
                <a:lnTo>
                  <a:pt x="0" y="4370"/>
                </a:lnTo>
                <a:close/>
              </a:path>
            </a:pathLst>
          </a:custGeom>
          <a:no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27" name="Google Shape;627;p44"/>
          <p:cNvPicPr preferRelativeResize="0"/>
          <p:nvPr/>
        </p:nvPicPr>
        <p:blipFill>
          <a:blip r:embed="rId3">
            <a:alphaModFix/>
          </a:blip>
          <a:stretch>
            <a:fillRect/>
          </a:stretch>
        </p:blipFill>
        <p:spPr>
          <a:xfrm>
            <a:off x="1442675" y="881025"/>
            <a:ext cx="6188400" cy="40423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1" name="Shape 631"/>
        <p:cNvGrpSpPr/>
        <p:nvPr/>
      </p:nvGrpSpPr>
      <p:grpSpPr>
        <a:xfrm>
          <a:off x="0" y="0"/>
          <a:ext cx="0" cy="0"/>
          <a:chOff x="0" y="0"/>
          <a:chExt cx="0" cy="0"/>
        </a:xfrm>
      </p:grpSpPr>
      <p:sp>
        <p:nvSpPr>
          <p:cNvPr id="632" name="Google Shape;632;p45"/>
          <p:cNvSpPr txBox="1"/>
          <p:nvPr>
            <p:ph type="title"/>
          </p:nvPr>
        </p:nvSpPr>
        <p:spPr>
          <a:xfrm>
            <a:off x="720000" y="2164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Quality</a:t>
            </a:r>
            <a:endParaRPr/>
          </a:p>
        </p:txBody>
      </p:sp>
      <p:sp>
        <p:nvSpPr>
          <p:cNvPr id="633" name="Google Shape;633;p45"/>
          <p:cNvSpPr txBox="1"/>
          <p:nvPr/>
        </p:nvSpPr>
        <p:spPr>
          <a:xfrm>
            <a:off x="1245850" y="789125"/>
            <a:ext cx="6939600" cy="3657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a:solidFill>
                  <a:schemeClr val="dk1"/>
                </a:solidFill>
                <a:latin typeface="Lato"/>
                <a:ea typeface="Lato"/>
                <a:cs typeface="Lato"/>
                <a:sym typeface="Lato"/>
              </a:rPr>
              <a:t>Completeness:</a:t>
            </a:r>
            <a:endParaRPr b="1">
              <a:solidFill>
                <a:schemeClr val="dk1"/>
              </a:solidFill>
              <a:latin typeface="Lato"/>
              <a:ea typeface="Lato"/>
              <a:cs typeface="Lato"/>
              <a:sym typeface="Lato"/>
            </a:endParaRPr>
          </a:p>
          <a:p>
            <a:pPr indent="-304800" lvl="0" marL="457200" rtl="0" algn="l">
              <a:lnSpc>
                <a:spcPct val="115000"/>
              </a:lnSpc>
              <a:spcBef>
                <a:spcPts val="0"/>
              </a:spcBef>
              <a:spcAft>
                <a:spcPts val="0"/>
              </a:spcAft>
              <a:buClr>
                <a:schemeClr val="dk1"/>
              </a:buClr>
              <a:buSzPts val="1200"/>
              <a:buFont typeface="Lato"/>
              <a:buChar char="●"/>
            </a:pPr>
            <a:r>
              <a:rPr lang="en" sz="1200">
                <a:solidFill>
                  <a:schemeClr val="dk1"/>
                </a:solidFill>
                <a:latin typeface="Lato"/>
                <a:ea typeface="Lato"/>
                <a:cs typeface="Lato"/>
                <a:sym typeface="Lato"/>
              </a:rPr>
              <a:t>Basic player info highly complete (PLAYER_ID, FULL_NAME).</a:t>
            </a:r>
            <a:endParaRPr sz="1200">
              <a:solidFill>
                <a:schemeClr val="dk1"/>
              </a:solidFill>
              <a:latin typeface="Lato"/>
              <a:ea typeface="Lato"/>
              <a:cs typeface="Lato"/>
              <a:sym typeface="Lato"/>
            </a:endParaRPr>
          </a:p>
          <a:p>
            <a:pPr indent="-304800" lvl="0" marL="457200" rtl="0" algn="l">
              <a:lnSpc>
                <a:spcPct val="115000"/>
              </a:lnSpc>
              <a:spcBef>
                <a:spcPts val="0"/>
              </a:spcBef>
              <a:spcAft>
                <a:spcPts val="0"/>
              </a:spcAft>
              <a:buClr>
                <a:schemeClr val="dk1"/>
              </a:buClr>
              <a:buSzPts val="1200"/>
              <a:buFont typeface="Lato"/>
              <a:buChar char="●"/>
            </a:pPr>
            <a:r>
              <a:rPr lang="en" sz="1200">
                <a:solidFill>
                  <a:schemeClr val="dk1"/>
                </a:solidFill>
                <a:latin typeface="Lato"/>
                <a:ea typeface="Lato"/>
                <a:cs typeface="Lato"/>
                <a:sym typeface="Lato"/>
              </a:rPr>
              <a:t>Significant gaps in TEAM_ID, BIRTHDATE, performance stats (GP, PTS, MIN).</a:t>
            </a:r>
            <a:endParaRPr sz="1200">
              <a:solidFill>
                <a:schemeClr val="dk1"/>
              </a:solidFill>
              <a:latin typeface="Lato"/>
              <a:ea typeface="Lato"/>
              <a:cs typeface="Lato"/>
              <a:sym typeface="Lato"/>
            </a:endParaRPr>
          </a:p>
          <a:p>
            <a:pPr indent="-304800" lvl="0" marL="457200" rtl="0" algn="l">
              <a:lnSpc>
                <a:spcPct val="115000"/>
              </a:lnSpc>
              <a:spcBef>
                <a:spcPts val="0"/>
              </a:spcBef>
              <a:spcAft>
                <a:spcPts val="0"/>
              </a:spcAft>
              <a:buClr>
                <a:schemeClr val="dk1"/>
              </a:buClr>
              <a:buSzPts val="1200"/>
              <a:buFont typeface="Lato"/>
              <a:buChar char="●"/>
            </a:pPr>
            <a:r>
              <a:rPr lang="en" sz="1200">
                <a:solidFill>
                  <a:schemeClr val="dk1"/>
                </a:solidFill>
                <a:latin typeface="Lato"/>
                <a:ea typeface="Lato"/>
                <a:cs typeface="Lato"/>
                <a:sym typeface="Lato"/>
              </a:rPr>
              <a:t>Financial data largely missing (over 46,000 missing entries for TEAM_REVENUE, TEAM_TICKET_REVENUE, etc.). NBA teams are not public companies, so availability of this data is limited</a:t>
            </a:r>
            <a:endParaRPr sz="1200">
              <a:solidFill>
                <a:schemeClr val="dk1"/>
              </a:solidFill>
              <a:latin typeface="Lato"/>
              <a:ea typeface="Lato"/>
              <a:cs typeface="Lato"/>
              <a:sym typeface="Lato"/>
            </a:endParaRPr>
          </a:p>
          <a:p>
            <a:pPr indent="0" lvl="0" marL="0" rtl="0" algn="l">
              <a:lnSpc>
                <a:spcPct val="115000"/>
              </a:lnSpc>
              <a:spcBef>
                <a:spcPts val="0"/>
              </a:spcBef>
              <a:spcAft>
                <a:spcPts val="0"/>
              </a:spcAft>
              <a:buNone/>
            </a:pPr>
            <a:r>
              <a:rPr b="1" lang="en">
                <a:solidFill>
                  <a:schemeClr val="dk1"/>
                </a:solidFill>
                <a:latin typeface="Lato"/>
                <a:ea typeface="Lato"/>
                <a:cs typeface="Lato"/>
                <a:sym typeface="Lato"/>
              </a:rPr>
              <a:t>Validity:</a:t>
            </a:r>
            <a:endParaRPr b="1">
              <a:solidFill>
                <a:schemeClr val="dk1"/>
              </a:solidFill>
              <a:latin typeface="Lato"/>
              <a:ea typeface="Lato"/>
              <a:cs typeface="Lato"/>
              <a:sym typeface="Lato"/>
            </a:endParaRPr>
          </a:p>
          <a:p>
            <a:pPr indent="-304800" lvl="0" marL="457200" rtl="0" algn="l">
              <a:lnSpc>
                <a:spcPct val="115000"/>
              </a:lnSpc>
              <a:spcBef>
                <a:spcPts val="0"/>
              </a:spcBef>
              <a:spcAft>
                <a:spcPts val="0"/>
              </a:spcAft>
              <a:buClr>
                <a:schemeClr val="dk1"/>
              </a:buClr>
              <a:buSzPts val="1200"/>
              <a:buFont typeface="Lato"/>
              <a:buChar char="●"/>
            </a:pPr>
            <a:r>
              <a:rPr lang="en" sz="1200">
                <a:solidFill>
                  <a:schemeClr val="dk1"/>
                </a:solidFill>
                <a:latin typeface="Lato"/>
                <a:ea typeface="Lato"/>
                <a:cs typeface="Lato"/>
                <a:sym typeface="Lato"/>
              </a:rPr>
              <a:t>Data types and formats appear valid.</a:t>
            </a:r>
            <a:endParaRPr sz="1200">
              <a:solidFill>
                <a:schemeClr val="dk1"/>
              </a:solidFill>
              <a:latin typeface="Lato"/>
              <a:ea typeface="Lato"/>
              <a:cs typeface="Lato"/>
              <a:sym typeface="Lato"/>
            </a:endParaRPr>
          </a:p>
          <a:p>
            <a:pPr indent="-304800" lvl="0" marL="457200" rtl="0" algn="l">
              <a:lnSpc>
                <a:spcPct val="115000"/>
              </a:lnSpc>
              <a:spcBef>
                <a:spcPts val="0"/>
              </a:spcBef>
              <a:spcAft>
                <a:spcPts val="0"/>
              </a:spcAft>
              <a:buClr>
                <a:schemeClr val="dk1"/>
              </a:buClr>
              <a:buSzPts val="1200"/>
              <a:buFont typeface="Lato"/>
              <a:buChar char="●"/>
            </a:pPr>
            <a:r>
              <a:rPr lang="en" sz="1200">
                <a:solidFill>
                  <a:schemeClr val="dk1"/>
                </a:solidFill>
                <a:latin typeface="Lato"/>
                <a:ea typeface="Lato"/>
                <a:cs typeface="Lato"/>
                <a:sym typeface="Lato"/>
              </a:rPr>
              <a:t>Extensive missing values may impact overall dataset validity for comprehensive analysis.</a:t>
            </a:r>
            <a:endParaRPr sz="1200">
              <a:solidFill>
                <a:schemeClr val="dk1"/>
              </a:solidFill>
              <a:latin typeface="Lato"/>
              <a:ea typeface="Lato"/>
              <a:cs typeface="Lato"/>
              <a:sym typeface="Lato"/>
            </a:endParaRPr>
          </a:p>
          <a:p>
            <a:pPr indent="0" lvl="0" marL="0" rtl="0" algn="l">
              <a:lnSpc>
                <a:spcPct val="115000"/>
              </a:lnSpc>
              <a:spcBef>
                <a:spcPts val="0"/>
              </a:spcBef>
              <a:spcAft>
                <a:spcPts val="0"/>
              </a:spcAft>
              <a:buNone/>
            </a:pPr>
            <a:r>
              <a:rPr b="1" lang="en">
                <a:solidFill>
                  <a:schemeClr val="dk1"/>
                </a:solidFill>
                <a:latin typeface="Lato"/>
                <a:ea typeface="Lato"/>
                <a:cs typeface="Lato"/>
                <a:sym typeface="Lato"/>
              </a:rPr>
              <a:t>Uniqueness:</a:t>
            </a:r>
            <a:endParaRPr b="1">
              <a:solidFill>
                <a:schemeClr val="dk1"/>
              </a:solidFill>
              <a:latin typeface="Lato"/>
              <a:ea typeface="Lato"/>
              <a:cs typeface="Lato"/>
              <a:sym typeface="Lato"/>
            </a:endParaRPr>
          </a:p>
          <a:p>
            <a:pPr indent="-304800" lvl="0" marL="457200" rtl="0" algn="l">
              <a:lnSpc>
                <a:spcPct val="115000"/>
              </a:lnSpc>
              <a:spcBef>
                <a:spcPts val="0"/>
              </a:spcBef>
              <a:spcAft>
                <a:spcPts val="0"/>
              </a:spcAft>
              <a:buClr>
                <a:schemeClr val="dk1"/>
              </a:buClr>
              <a:buSzPts val="1200"/>
              <a:buFont typeface="Lato"/>
              <a:buChar char="●"/>
            </a:pPr>
            <a:r>
              <a:rPr lang="en" sz="1200">
                <a:solidFill>
                  <a:schemeClr val="dk1"/>
                </a:solidFill>
                <a:latin typeface="Lato"/>
                <a:ea typeface="Lato"/>
                <a:cs typeface="Lato"/>
                <a:sym typeface="Lato"/>
              </a:rPr>
              <a:t>No duplicates; player identification is unique (based on PLAYER_ID, FULL_NAME).</a:t>
            </a:r>
            <a:endParaRPr sz="1200">
              <a:solidFill>
                <a:schemeClr val="dk1"/>
              </a:solidFill>
              <a:latin typeface="Lato"/>
              <a:ea typeface="Lato"/>
              <a:cs typeface="Lato"/>
              <a:sym typeface="Lato"/>
            </a:endParaRPr>
          </a:p>
          <a:p>
            <a:pPr indent="0" lvl="0" marL="0" rtl="0" algn="l">
              <a:lnSpc>
                <a:spcPct val="115000"/>
              </a:lnSpc>
              <a:spcBef>
                <a:spcPts val="0"/>
              </a:spcBef>
              <a:spcAft>
                <a:spcPts val="0"/>
              </a:spcAft>
              <a:buNone/>
            </a:pPr>
            <a:r>
              <a:rPr b="1" lang="en">
                <a:solidFill>
                  <a:schemeClr val="dk1"/>
                </a:solidFill>
                <a:latin typeface="Lato"/>
                <a:ea typeface="Lato"/>
                <a:cs typeface="Lato"/>
                <a:sym typeface="Lato"/>
              </a:rPr>
              <a:t>Consistency:</a:t>
            </a:r>
            <a:endParaRPr b="1">
              <a:solidFill>
                <a:schemeClr val="dk1"/>
              </a:solidFill>
              <a:latin typeface="Lato"/>
              <a:ea typeface="Lato"/>
              <a:cs typeface="Lato"/>
              <a:sym typeface="Lato"/>
            </a:endParaRPr>
          </a:p>
          <a:p>
            <a:pPr indent="-304800" lvl="0" marL="457200" rtl="0" algn="l">
              <a:lnSpc>
                <a:spcPct val="115000"/>
              </a:lnSpc>
              <a:spcBef>
                <a:spcPts val="0"/>
              </a:spcBef>
              <a:spcAft>
                <a:spcPts val="0"/>
              </a:spcAft>
              <a:buClr>
                <a:schemeClr val="dk1"/>
              </a:buClr>
              <a:buSzPts val="1200"/>
              <a:buFont typeface="Lato"/>
              <a:buChar char="●"/>
            </a:pPr>
            <a:r>
              <a:rPr lang="en" sz="1200">
                <a:solidFill>
                  <a:schemeClr val="dk1"/>
                </a:solidFill>
                <a:latin typeface="Lato"/>
                <a:ea typeface="Lato"/>
                <a:cs typeface="Lato"/>
                <a:sym typeface="Lato"/>
              </a:rPr>
              <a:t>Consistent formatting across columns.</a:t>
            </a:r>
            <a:endParaRPr sz="1200">
              <a:solidFill>
                <a:schemeClr val="dk1"/>
              </a:solidFill>
              <a:latin typeface="Lato"/>
              <a:ea typeface="Lato"/>
              <a:cs typeface="Lato"/>
              <a:sym typeface="Lato"/>
            </a:endParaRPr>
          </a:p>
          <a:p>
            <a:pPr indent="-304800" lvl="0" marL="457200" rtl="0" algn="l">
              <a:lnSpc>
                <a:spcPct val="115000"/>
              </a:lnSpc>
              <a:spcBef>
                <a:spcPts val="0"/>
              </a:spcBef>
              <a:spcAft>
                <a:spcPts val="0"/>
              </a:spcAft>
              <a:buClr>
                <a:schemeClr val="dk1"/>
              </a:buClr>
              <a:buSzPts val="1200"/>
              <a:buFont typeface="Lato"/>
              <a:buChar char="●"/>
            </a:pPr>
            <a:r>
              <a:rPr lang="en" sz="1200">
                <a:solidFill>
                  <a:schemeClr val="dk1"/>
                </a:solidFill>
                <a:latin typeface="Lato"/>
                <a:ea typeface="Lato"/>
                <a:cs typeface="Lato"/>
                <a:sym typeface="Lato"/>
              </a:rPr>
              <a:t>Missing values may impact longitudinal or comparative consistency.</a:t>
            </a:r>
            <a:endParaRPr sz="1200">
              <a:solidFill>
                <a:schemeClr val="dk1"/>
              </a:solidFill>
              <a:latin typeface="Lato"/>
              <a:ea typeface="Lato"/>
              <a:cs typeface="Lato"/>
              <a:sym typeface="Lato"/>
            </a:endParaRPr>
          </a:p>
          <a:p>
            <a:pPr indent="0" lvl="0" marL="0" rtl="0" algn="l">
              <a:lnSpc>
                <a:spcPct val="115000"/>
              </a:lnSpc>
              <a:spcBef>
                <a:spcPts val="0"/>
              </a:spcBef>
              <a:spcAft>
                <a:spcPts val="0"/>
              </a:spcAft>
              <a:buNone/>
            </a:pPr>
            <a:r>
              <a:rPr b="1" lang="en">
                <a:solidFill>
                  <a:schemeClr val="dk1"/>
                </a:solidFill>
                <a:latin typeface="Lato"/>
                <a:ea typeface="Lato"/>
                <a:cs typeface="Lato"/>
                <a:sym typeface="Lato"/>
              </a:rPr>
              <a:t>Timeliness:</a:t>
            </a:r>
            <a:endParaRPr b="1">
              <a:solidFill>
                <a:schemeClr val="dk1"/>
              </a:solidFill>
              <a:latin typeface="Lato"/>
              <a:ea typeface="Lato"/>
              <a:cs typeface="Lato"/>
              <a:sym typeface="Lato"/>
            </a:endParaRPr>
          </a:p>
          <a:p>
            <a:pPr indent="-304800" lvl="0" marL="457200" rtl="0" algn="l">
              <a:lnSpc>
                <a:spcPct val="115000"/>
              </a:lnSpc>
              <a:spcBef>
                <a:spcPts val="0"/>
              </a:spcBef>
              <a:spcAft>
                <a:spcPts val="0"/>
              </a:spcAft>
              <a:buClr>
                <a:schemeClr val="dk1"/>
              </a:buClr>
              <a:buSzPts val="1200"/>
              <a:buFont typeface="Lato"/>
              <a:buChar char="●"/>
            </a:pPr>
            <a:r>
              <a:rPr lang="en" sz="1200">
                <a:solidFill>
                  <a:schemeClr val="dk1"/>
                </a:solidFill>
                <a:latin typeface="Lato"/>
                <a:ea typeface="Lato"/>
                <a:cs typeface="Lato"/>
                <a:sym typeface="Lato"/>
              </a:rPr>
              <a:t>Timeliness not directly </a:t>
            </a:r>
            <a:r>
              <a:rPr lang="en" sz="1200">
                <a:solidFill>
                  <a:schemeClr val="dk1"/>
                </a:solidFill>
                <a:latin typeface="Lato"/>
                <a:ea typeface="Lato"/>
                <a:cs typeface="Lato"/>
                <a:sym typeface="Lato"/>
              </a:rPr>
              <a:t>accessible</a:t>
            </a:r>
            <a:r>
              <a:rPr lang="en" sz="1200">
                <a:solidFill>
                  <a:schemeClr val="dk1"/>
                </a:solidFill>
                <a:latin typeface="Lato"/>
                <a:ea typeface="Lato"/>
                <a:cs typeface="Lato"/>
                <a:sym typeface="Lato"/>
              </a:rPr>
              <a:t>; inclusion of recent seasons would enhance relevance.</a:t>
            </a:r>
            <a:endParaRPr sz="1200">
              <a:solidFill>
                <a:schemeClr val="dk1"/>
              </a:solidFill>
              <a:latin typeface="Lato"/>
              <a:ea typeface="Lato"/>
              <a:cs typeface="Lato"/>
              <a:sym typeface="Lato"/>
            </a:endParaRPr>
          </a:p>
          <a:p>
            <a:pPr indent="0" lvl="0" marL="0" rtl="0" algn="l">
              <a:lnSpc>
                <a:spcPct val="115000"/>
              </a:lnSpc>
              <a:spcBef>
                <a:spcPts val="0"/>
              </a:spcBef>
              <a:spcAft>
                <a:spcPts val="0"/>
              </a:spcAft>
              <a:buNone/>
            </a:pPr>
            <a:r>
              <a:rPr b="1" lang="en">
                <a:solidFill>
                  <a:schemeClr val="dk1"/>
                </a:solidFill>
                <a:latin typeface="Lato"/>
                <a:ea typeface="Lato"/>
                <a:cs typeface="Lato"/>
                <a:sym typeface="Lato"/>
              </a:rPr>
              <a:t>Accuracy:</a:t>
            </a:r>
            <a:endParaRPr b="1">
              <a:solidFill>
                <a:schemeClr val="dk1"/>
              </a:solidFill>
              <a:latin typeface="Lato"/>
              <a:ea typeface="Lato"/>
              <a:cs typeface="Lato"/>
              <a:sym typeface="Lato"/>
            </a:endParaRPr>
          </a:p>
          <a:p>
            <a:pPr indent="-304800" lvl="0" marL="457200" rtl="0" algn="l">
              <a:lnSpc>
                <a:spcPct val="115000"/>
              </a:lnSpc>
              <a:spcBef>
                <a:spcPts val="0"/>
              </a:spcBef>
              <a:spcAft>
                <a:spcPts val="0"/>
              </a:spcAft>
              <a:buClr>
                <a:schemeClr val="dk1"/>
              </a:buClr>
              <a:buSzPts val="1200"/>
              <a:buFont typeface="Lato"/>
              <a:buChar char="●"/>
            </a:pPr>
            <a:r>
              <a:rPr lang="en" sz="1200">
                <a:solidFill>
                  <a:schemeClr val="dk1"/>
                </a:solidFill>
                <a:latin typeface="Lato"/>
                <a:ea typeface="Lato"/>
                <a:cs typeface="Lato"/>
                <a:sym typeface="Lato"/>
              </a:rPr>
              <a:t>Accuracy generally acceptable but not externally validated.</a:t>
            </a:r>
            <a:endParaRPr sz="1200">
              <a:solidFill>
                <a:schemeClr val="dk1"/>
              </a:solidFill>
              <a:latin typeface="Lato"/>
              <a:ea typeface="Lato"/>
              <a:cs typeface="Lato"/>
              <a:sym typeface="Lato"/>
            </a:endParaRPr>
          </a:p>
          <a:p>
            <a:pPr indent="-304800" lvl="0" marL="457200" rtl="0" algn="l">
              <a:lnSpc>
                <a:spcPct val="115000"/>
              </a:lnSpc>
              <a:spcBef>
                <a:spcPts val="0"/>
              </a:spcBef>
              <a:spcAft>
                <a:spcPts val="0"/>
              </a:spcAft>
              <a:buClr>
                <a:schemeClr val="dk1"/>
              </a:buClr>
              <a:buSzPts val="1200"/>
              <a:buFont typeface="Lato"/>
              <a:buChar char="●"/>
            </a:pPr>
            <a:r>
              <a:rPr lang="en" sz="1200">
                <a:solidFill>
                  <a:schemeClr val="dk1"/>
                </a:solidFill>
                <a:latin typeface="Lato"/>
                <a:ea typeface="Lato"/>
                <a:cs typeface="Lato"/>
                <a:sym typeface="Lato"/>
              </a:rPr>
              <a:t>Missing data may affect accuracy for specific analyses.</a:t>
            </a:r>
            <a:endParaRPr sz="1200">
              <a:solidFill>
                <a:schemeClr val="dk1"/>
              </a:solidFill>
              <a:latin typeface="Lato"/>
              <a:ea typeface="Lato"/>
              <a:cs typeface="Lato"/>
              <a:sym typeface="Lato"/>
            </a:endParaRPr>
          </a:p>
          <a:p>
            <a:pPr indent="0" lvl="0" marL="0" rtl="0" algn="l">
              <a:lnSpc>
                <a:spcPct val="115000"/>
              </a:lnSpc>
              <a:spcBef>
                <a:spcPts val="0"/>
              </a:spcBef>
              <a:spcAft>
                <a:spcPts val="0"/>
              </a:spcAft>
              <a:buNone/>
            </a:pPr>
            <a:r>
              <a:t/>
            </a:r>
            <a:endParaRPr sz="1200">
              <a:solidFill>
                <a:schemeClr val="dk1"/>
              </a:solidFill>
              <a:latin typeface="Lato"/>
              <a:ea typeface="Lato"/>
              <a:cs typeface="Lato"/>
              <a:sym typeface="Lato"/>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7" name="Shape 637"/>
        <p:cNvGrpSpPr/>
        <p:nvPr/>
      </p:nvGrpSpPr>
      <p:grpSpPr>
        <a:xfrm>
          <a:off x="0" y="0"/>
          <a:ext cx="0" cy="0"/>
          <a:chOff x="0" y="0"/>
          <a:chExt cx="0" cy="0"/>
        </a:xfrm>
      </p:grpSpPr>
      <p:sp>
        <p:nvSpPr>
          <p:cNvPr id="638" name="Google Shape;638;p46"/>
          <p:cNvSpPr txBox="1"/>
          <p:nvPr>
            <p:ph idx="4294967295" type="title"/>
          </p:nvPr>
        </p:nvSpPr>
        <p:spPr>
          <a:xfrm>
            <a:off x="2284950" y="1307100"/>
            <a:ext cx="6339900" cy="2529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8000"/>
              <a:t>Analytics &amp; Results</a:t>
            </a:r>
            <a:endParaRPr sz="80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2" name="Shape 642"/>
        <p:cNvGrpSpPr/>
        <p:nvPr/>
      </p:nvGrpSpPr>
      <p:grpSpPr>
        <a:xfrm>
          <a:off x="0" y="0"/>
          <a:ext cx="0" cy="0"/>
          <a:chOff x="0" y="0"/>
          <a:chExt cx="0" cy="0"/>
        </a:xfrm>
      </p:grpSpPr>
      <p:sp>
        <p:nvSpPr>
          <p:cNvPr id="643" name="Google Shape;643;p4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Analysis</a:t>
            </a:r>
            <a:endParaRPr/>
          </a:p>
        </p:txBody>
      </p:sp>
      <p:sp>
        <p:nvSpPr>
          <p:cNvPr id="644" name="Google Shape;644;p47"/>
          <p:cNvSpPr txBox="1"/>
          <p:nvPr>
            <p:ph idx="4294967295" type="subTitle"/>
          </p:nvPr>
        </p:nvSpPr>
        <p:spPr>
          <a:xfrm>
            <a:off x="720000" y="1565400"/>
            <a:ext cx="4001400" cy="2012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Salary Distribution Overview:</a:t>
            </a:r>
            <a:endParaRPr/>
          </a:p>
          <a:p>
            <a:pPr indent="-304800" lvl="0" marL="457200" rtl="0" algn="l">
              <a:lnSpc>
                <a:spcPct val="115000"/>
              </a:lnSpc>
              <a:spcBef>
                <a:spcPts val="0"/>
              </a:spcBef>
              <a:spcAft>
                <a:spcPts val="0"/>
              </a:spcAft>
              <a:buClr>
                <a:schemeClr val="dk1"/>
              </a:buClr>
              <a:buSzPts val="1200"/>
              <a:buFont typeface="Lato"/>
              <a:buChar char="●"/>
            </a:pPr>
            <a:r>
              <a:rPr lang="en"/>
              <a:t>Majority of player salaries are concentrated on the lower end.</a:t>
            </a:r>
            <a:endParaRPr/>
          </a:p>
          <a:p>
            <a:pPr indent="-304800" lvl="0" marL="457200" rtl="0" algn="l">
              <a:lnSpc>
                <a:spcPct val="115000"/>
              </a:lnSpc>
              <a:spcBef>
                <a:spcPts val="0"/>
              </a:spcBef>
              <a:spcAft>
                <a:spcPts val="0"/>
              </a:spcAft>
              <a:buClr>
                <a:schemeClr val="dk1"/>
              </a:buClr>
              <a:buSzPts val="1200"/>
              <a:buFont typeface="Lato"/>
              <a:buChar char="●"/>
            </a:pPr>
            <a:r>
              <a:rPr lang="en"/>
              <a:t>Graph illustrates skewed distribution towards lower salaries.</a:t>
            </a:r>
            <a:endParaRPr/>
          </a:p>
          <a:p>
            <a:pPr indent="0" lvl="0" marL="0" rtl="0" algn="l">
              <a:lnSpc>
                <a:spcPct val="115000"/>
              </a:lnSpc>
              <a:spcBef>
                <a:spcPts val="0"/>
              </a:spcBef>
              <a:spcAft>
                <a:spcPts val="0"/>
              </a:spcAft>
              <a:buNone/>
            </a:pPr>
            <a:r>
              <a:rPr lang="en"/>
              <a:t>Correlation with Team Revenue:</a:t>
            </a:r>
            <a:endParaRPr/>
          </a:p>
          <a:p>
            <a:pPr indent="-304800" lvl="0" marL="457200" rtl="0" algn="l">
              <a:lnSpc>
                <a:spcPct val="115000"/>
              </a:lnSpc>
              <a:spcBef>
                <a:spcPts val="0"/>
              </a:spcBef>
              <a:spcAft>
                <a:spcPts val="0"/>
              </a:spcAft>
              <a:buClr>
                <a:schemeClr val="dk1"/>
              </a:buClr>
              <a:buSzPts val="1200"/>
              <a:buFont typeface="Lato"/>
              <a:buChar char="●"/>
            </a:pPr>
            <a:r>
              <a:rPr lang="en"/>
              <a:t>Analysis of salary vs. team revenue.</a:t>
            </a:r>
            <a:endParaRPr/>
          </a:p>
          <a:p>
            <a:pPr indent="-304800" lvl="0" marL="457200" rtl="0" algn="l">
              <a:lnSpc>
                <a:spcPct val="115000"/>
              </a:lnSpc>
              <a:spcBef>
                <a:spcPts val="0"/>
              </a:spcBef>
              <a:spcAft>
                <a:spcPts val="0"/>
              </a:spcAft>
              <a:buClr>
                <a:schemeClr val="dk1"/>
              </a:buClr>
              <a:buSzPts val="1200"/>
              <a:buFont typeface="Lato"/>
              <a:buChar char="●"/>
            </a:pPr>
            <a:r>
              <a:rPr lang="en"/>
              <a:t>Weak or no significant correlation observed.</a:t>
            </a:r>
            <a:endParaRPr/>
          </a:p>
          <a:p>
            <a:pPr indent="0" lvl="0" marL="0" rtl="0" algn="l">
              <a:lnSpc>
                <a:spcPct val="115000"/>
              </a:lnSpc>
              <a:spcBef>
                <a:spcPts val="0"/>
              </a:spcBef>
              <a:spcAft>
                <a:spcPts val="0"/>
              </a:spcAft>
              <a:buNone/>
            </a:pPr>
            <a:r>
              <a:t/>
            </a:r>
            <a:endParaRPr/>
          </a:p>
        </p:txBody>
      </p:sp>
      <p:grpSp>
        <p:nvGrpSpPr>
          <p:cNvPr id="645" name="Google Shape;645;p47"/>
          <p:cNvGrpSpPr/>
          <p:nvPr/>
        </p:nvGrpSpPr>
        <p:grpSpPr>
          <a:xfrm>
            <a:off x="246578" y="3963140"/>
            <a:ext cx="222404" cy="640861"/>
            <a:chOff x="1830797" y="1438278"/>
            <a:chExt cx="129757" cy="373876"/>
          </a:xfrm>
        </p:grpSpPr>
        <p:sp>
          <p:nvSpPr>
            <p:cNvPr id="646" name="Google Shape;646;p47"/>
            <p:cNvSpPr/>
            <p:nvPr/>
          </p:nvSpPr>
          <p:spPr>
            <a:xfrm>
              <a:off x="1830797" y="1438278"/>
              <a:ext cx="129757" cy="129602"/>
            </a:xfrm>
            <a:custGeom>
              <a:rect b="b" l="l" r="r" t="t"/>
              <a:pathLst>
                <a:path extrusionOk="0" h="10859" w="10872">
                  <a:moveTo>
                    <a:pt x="5430" y="0"/>
                  </a:moveTo>
                  <a:lnTo>
                    <a:pt x="3990" y="3977"/>
                  </a:lnTo>
                  <a:lnTo>
                    <a:pt x="1" y="5430"/>
                  </a:lnTo>
                  <a:lnTo>
                    <a:pt x="3990" y="6882"/>
                  </a:lnTo>
                  <a:lnTo>
                    <a:pt x="5430" y="10859"/>
                  </a:lnTo>
                  <a:lnTo>
                    <a:pt x="6883" y="6882"/>
                  </a:lnTo>
                  <a:lnTo>
                    <a:pt x="10871" y="5430"/>
                  </a:lnTo>
                  <a:lnTo>
                    <a:pt x="6883" y="3977"/>
                  </a:lnTo>
                  <a:lnTo>
                    <a:pt x="543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47"/>
            <p:cNvSpPr/>
            <p:nvPr/>
          </p:nvSpPr>
          <p:spPr>
            <a:xfrm>
              <a:off x="1830797" y="1560337"/>
              <a:ext cx="129757" cy="129757"/>
            </a:xfrm>
            <a:custGeom>
              <a:rect b="b" l="l" r="r" t="t"/>
              <a:pathLst>
                <a:path extrusionOk="0" h="10872" w="10872">
                  <a:moveTo>
                    <a:pt x="5430" y="1"/>
                  </a:moveTo>
                  <a:lnTo>
                    <a:pt x="3990" y="3977"/>
                  </a:lnTo>
                  <a:lnTo>
                    <a:pt x="1" y="5430"/>
                  </a:lnTo>
                  <a:lnTo>
                    <a:pt x="3990" y="6883"/>
                  </a:lnTo>
                  <a:lnTo>
                    <a:pt x="5430" y="10871"/>
                  </a:lnTo>
                  <a:lnTo>
                    <a:pt x="6883" y="6883"/>
                  </a:lnTo>
                  <a:lnTo>
                    <a:pt x="10871" y="5430"/>
                  </a:lnTo>
                  <a:lnTo>
                    <a:pt x="6883" y="3977"/>
                  </a:lnTo>
                  <a:lnTo>
                    <a:pt x="543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47"/>
            <p:cNvSpPr/>
            <p:nvPr/>
          </p:nvSpPr>
          <p:spPr>
            <a:xfrm>
              <a:off x="1830797" y="1682552"/>
              <a:ext cx="129757" cy="129602"/>
            </a:xfrm>
            <a:custGeom>
              <a:rect b="b" l="l" r="r" t="t"/>
              <a:pathLst>
                <a:path extrusionOk="0" h="10859" w="10872">
                  <a:moveTo>
                    <a:pt x="5430" y="0"/>
                  </a:moveTo>
                  <a:lnTo>
                    <a:pt x="3990" y="3977"/>
                  </a:lnTo>
                  <a:lnTo>
                    <a:pt x="1" y="5429"/>
                  </a:lnTo>
                  <a:lnTo>
                    <a:pt x="3990" y="6882"/>
                  </a:lnTo>
                  <a:lnTo>
                    <a:pt x="5430" y="10859"/>
                  </a:lnTo>
                  <a:lnTo>
                    <a:pt x="6883" y="6882"/>
                  </a:lnTo>
                  <a:lnTo>
                    <a:pt x="10871" y="5429"/>
                  </a:lnTo>
                  <a:lnTo>
                    <a:pt x="6883" y="3977"/>
                  </a:lnTo>
                  <a:lnTo>
                    <a:pt x="543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9" name="Google Shape;649;p47"/>
          <p:cNvGrpSpPr/>
          <p:nvPr/>
        </p:nvGrpSpPr>
        <p:grpSpPr>
          <a:xfrm>
            <a:off x="7821411" y="345763"/>
            <a:ext cx="596780" cy="193728"/>
            <a:chOff x="2065129" y="1137027"/>
            <a:chExt cx="222397" cy="72195"/>
          </a:xfrm>
        </p:grpSpPr>
        <p:sp>
          <p:nvSpPr>
            <p:cNvPr id="650" name="Google Shape;650;p47"/>
            <p:cNvSpPr/>
            <p:nvPr/>
          </p:nvSpPr>
          <p:spPr>
            <a:xfrm>
              <a:off x="2143136" y="1137027"/>
              <a:ext cx="72207" cy="72195"/>
            </a:xfrm>
            <a:custGeom>
              <a:rect b="b" l="l" r="r" t="t"/>
              <a:pathLst>
                <a:path extrusionOk="0" h="6049" w="6050">
                  <a:moveTo>
                    <a:pt x="3025" y="0"/>
                  </a:moveTo>
                  <a:lnTo>
                    <a:pt x="2215" y="2215"/>
                  </a:lnTo>
                  <a:lnTo>
                    <a:pt x="1" y="3024"/>
                  </a:lnTo>
                  <a:lnTo>
                    <a:pt x="2227" y="3834"/>
                  </a:lnTo>
                  <a:lnTo>
                    <a:pt x="3037" y="6048"/>
                  </a:lnTo>
                  <a:lnTo>
                    <a:pt x="3835" y="3834"/>
                  </a:lnTo>
                  <a:lnTo>
                    <a:pt x="6049" y="3024"/>
                  </a:lnTo>
                  <a:lnTo>
                    <a:pt x="3835" y="2215"/>
                  </a:lnTo>
                  <a:lnTo>
                    <a:pt x="302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651" name="Google Shape;651;p47"/>
            <p:cNvSpPr/>
            <p:nvPr/>
          </p:nvSpPr>
          <p:spPr>
            <a:xfrm>
              <a:off x="2215331" y="1137027"/>
              <a:ext cx="72195" cy="72052"/>
            </a:xfrm>
            <a:custGeom>
              <a:rect b="b" l="l" r="r" t="t"/>
              <a:pathLst>
                <a:path extrusionOk="0" fill="none" h="6037" w="6049">
                  <a:moveTo>
                    <a:pt x="2215" y="3822"/>
                  </a:moveTo>
                  <a:lnTo>
                    <a:pt x="3024" y="6037"/>
                  </a:lnTo>
                  <a:lnTo>
                    <a:pt x="3834" y="3822"/>
                  </a:lnTo>
                  <a:lnTo>
                    <a:pt x="6049" y="3012"/>
                  </a:lnTo>
                  <a:lnTo>
                    <a:pt x="3834" y="2215"/>
                  </a:lnTo>
                  <a:lnTo>
                    <a:pt x="3024" y="0"/>
                  </a:lnTo>
                  <a:lnTo>
                    <a:pt x="2215" y="2215"/>
                  </a:lnTo>
                  <a:lnTo>
                    <a:pt x="0" y="3024"/>
                  </a:lnTo>
                  <a:close/>
                </a:path>
              </a:pathLst>
            </a:custGeom>
            <a:solidFill>
              <a:schemeClr val="dk1"/>
            </a:solidFill>
            <a:ln cap="flat" cmpd="sng" w="56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652" name="Google Shape;652;p47"/>
            <p:cNvSpPr/>
            <p:nvPr/>
          </p:nvSpPr>
          <p:spPr>
            <a:xfrm>
              <a:off x="2065129" y="1137158"/>
              <a:ext cx="72052" cy="72064"/>
            </a:xfrm>
            <a:custGeom>
              <a:rect b="b" l="l" r="r" t="t"/>
              <a:pathLst>
                <a:path extrusionOk="0" fill="none" h="6038" w="6037">
                  <a:moveTo>
                    <a:pt x="2215" y="3835"/>
                  </a:moveTo>
                  <a:lnTo>
                    <a:pt x="3025" y="6037"/>
                  </a:lnTo>
                  <a:lnTo>
                    <a:pt x="3822" y="3823"/>
                  </a:lnTo>
                  <a:lnTo>
                    <a:pt x="6037" y="3013"/>
                  </a:lnTo>
                  <a:lnTo>
                    <a:pt x="3822" y="2216"/>
                  </a:lnTo>
                  <a:lnTo>
                    <a:pt x="3013" y="1"/>
                  </a:lnTo>
                  <a:lnTo>
                    <a:pt x="2215" y="2216"/>
                  </a:lnTo>
                  <a:lnTo>
                    <a:pt x="0" y="3025"/>
                  </a:lnTo>
                  <a:close/>
                </a:path>
              </a:pathLst>
            </a:custGeom>
            <a:solidFill>
              <a:schemeClr val="dk1"/>
            </a:solidFill>
            <a:ln cap="flat" cmpd="sng" w="56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pic>
        <p:nvPicPr>
          <p:cNvPr id="653" name="Google Shape;653;p47"/>
          <p:cNvPicPr preferRelativeResize="0"/>
          <p:nvPr/>
        </p:nvPicPr>
        <p:blipFill>
          <a:blip r:embed="rId3">
            <a:alphaModFix/>
          </a:blip>
          <a:stretch>
            <a:fillRect/>
          </a:stretch>
        </p:blipFill>
        <p:spPr>
          <a:xfrm>
            <a:off x="5210900" y="49932"/>
            <a:ext cx="3583099" cy="2273322"/>
          </a:xfrm>
          <a:prstGeom prst="rect">
            <a:avLst/>
          </a:prstGeom>
          <a:noFill/>
          <a:ln>
            <a:noFill/>
          </a:ln>
        </p:spPr>
      </p:pic>
      <p:pic>
        <p:nvPicPr>
          <p:cNvPr id="654" name="Google Shape;654;p47"/>
          <p:cNvPicPr preferRelativeResize="0"/>
          <p:nvPr/>
        </p:nvPicPr>
        <p:blipFill>
          <a:blip r:embed="rId4">
            <a:alphaModFix/>
          </a:blip>
          <a:stretch>
            <a:fillRect/>
          </a:stretch>
        </p:blipFill>
        <p:spPr>
          <a:xfrm>
            <a:off x="5210896" y="2371450"/>
            <a:ext cx="3583101" cy="2548151"/>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8" name="Shape 658"/>
        <p:cNvGrpSpPr/>
        <p:nvPr/>
      </p:nvGrpSpPr>
      <p:grpSpPr>
        <a:xfrm>
          <a:off x="0" y="0"/>
          <a:ext cx="0" cy="0"/>
          <a:chOff x="0" y="0"/>
          <a:chExt cx="0" cy="0"/>
        </a:xfrm>
      </p:grpSpPr>
      <p:sp>
        <p:nvSpPr>
          <p:cNvPr id="659" name="Google Shape;659;p4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Analysis (Team)</a:t>
            </a:r>
            <a:endParaRPr/>
          </a:p>
        </p:txBody>
      </p:sp>
      <p:grpSp>
        <p:nvGrpSpPr>
          <p:cNvPr id="660" name="Google Shape;660;p48"/>
          <p:cNvGrpSpPr/>
          <p:nvPr/>
        </p:nvGrpSpPr>
        <p:grpSpPr>
          <a:xfrm>
            <a:off x="246578" y="3963140"/>
            <a:ext cx="222404" cy="640861"/>
            <a:chOff x="1830797" y="1438278"/>
            <a:chExt cx="129757" cy="373876"/>
          </a:xfrm>
        </p:grpSpPr>
        <p:sp>
          <p:nvSpPr>
            <p:cNvPr id="661" name="Google Shape;661;p48"/>
            <p:cNvSpPr/>
            <p:nvPr/>
          </p:nvSpPr>
          <p:spPr>
            <a:xfrm>
              <a:off x="1830797" y="1438278"/>
              <a:ext cx="129757" cy="129602"/>
            </a:xfrm>
            <a:custGeom>
              <a:rect b="b" l="l" r="r" t="t"/>
              <a:pathLst>
                <a:path extrusionOk="0" h="10859" w="10872">
                  <a:moveTo>
                    <a:pt x="5430" y="0"/>
                  </a:moveTo>
                  <a:lnTo>
                    <a:pt x="3990" y="3977"/>
                  </a:lnTo>
                  <a:lnTo>
                    <a:pt x="1" y="5430"/>
                  </a:lnTo>
                  <a:lnTo>
                    <a:pt x="3990" y="6882"/>
                  </a:lnTo>
                  <a:lnTo>
                    <a:pt x="5430" y="10859"/>
                  </a:lnTo>
                  <a:lnTo>
                    <a:pt x="6883" y="6882"/>
                  </a:lnTo>
                  <a:lnTo>
                    <a:pt x="10871" y="5430"/>
                  </a:lnTo>
                  <a:lnTo>
                    <a:pt x="6883" y="3977"/>
                  </a:lnTo>
                  <a:lnTo>
                    <a:pt x="543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48"/>
            <p:cNvSpPr/>
            <p:nvPr/>
          </p:nvSpPr>
          <p:spPr>
            <a:xfrm>
              <a:off x="1830797" y="1560337"/>
              <a:ext cx="129757" cy="129757"/>
            </a:xfrm>
            <a:custGeom>
              <a:rect b="b" l="l" r="r" t="t"/>
              <a:pathLst>
                <a:path extrusionOk="0" h="10872" w="10872">
                  <a:moveTo>
                    <a:pt x="5430" y="1"/>
                  </a:moveTo>
                  <a:lnTo>
                    <a:pt x="3990" y="3977"/>
                  </a:lnTo>
                  <a:lnTo>
                    <a:pt x="1" y="5430"/>
                  </a:lnTo>
                  <a:lnTo>
                    <a:pt x="3990" y="6883"/>
                  </a:lnTo>
                  <a:lnTo>
                    <a:pt x="5430" y="10871"/>
                  </a:lnTo>
                  <a:lnTo>
                    <a:pt x="6883" y="6883"/>
                  </a:lnTo>
                  <a:lnTo>
                    <a:pt x="10871" y="5430"/>
                  </a:lnTo>
                  <a:lnTo>
                    <a:pt x="6883" y="3977"/>
                  </a:lnTo>
                  <a:lnTo>
                    <a:pt x="543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48"/>
            <p:cNvSpPr/>
            <p:nvPr/>
          </p:nvSpPr>
          <p:spPr>
            <a:xfrm>
              <a:off x="1830797" y="1682552"/>
              <a:ext cx="129757" cy="129602"/>
            </a:xfrm>
            <a:custGeom>
              <a:rect b="b" l="l" r="r" t="t"/>
              <a:pathLst>
                <a:path extrusionOk="0" h="10859" w="10872">
                  <a:moveTo>
                    <a:pt x="5430" y="0"/>
                  </a:moveTo>
                  <a:lnTo>
                    <a:pt x="3990" y="3977"/>
                  </a:lnTo>
                  <a:lnTo>
                    <a:pt x="1" y="5429"/>
                  </a:lnTo>
                  <a:lnTo>
                    <a:pt x="3990" y="6882"/>
                  </a:lnTo>
                  <a:lnTo>
                    <a:pt x="5430" y="10859"/>
                  </a:lnTo>
                  <a:lnTo>
                    <a:pt x="6883" y="6882"/>
                  </a:lnTo>
                  <a:lnTo>
                    <a:pt x="10871" y="5429"/>
                  </a:lnTo>
                  <a:lnTo>
                    <a:pt x="6883" y="3977"/>
                  </a:lnTo>
                  <a:lnTo>
                    <a:pt x="543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4" name="Google Shape;664;p48"/>
          <p:cNvGrpSpPr/>
          <p:nvPr/>
        </p:nvGrpSpPr>
        <p:grpSpPr>
          <a:xfrm>
            <a:off x="7821411" y="345763"/>
            <a:ext cx="596780" cy="193728"/>
            <a:chOff x="2065129" y="1137027"/>
            <a:chExt cx="222397" cy="72195"/>
          </a:xfrm>
        </p:grpSpPr>
        <p:sp>
          <p:nvSpPr>
            <p:cNvPr id="665" name="Google Shape;665;p48"/>
            <p:cNvSpPr/>
            <p:nvPr/>
          </p:nvSpPr>
          <p:spPr>
            <a:xfrm>
              <a:off x="2143136" y="1137027"/>
              <a:ext cx="72207" cy="72195"/>
            </a:xfrm>
            <a:custGeom>
              <a:rect b="b" l="l" r="r" t="t"/>
              <a:pathLst>
                <a:path extrusionOk="0" h="6049" w="6050">
                  <a:moveTo>
                    <a:pt x="3025" y="0"/>
                  </a:moveTo>
                  <a:lnTo>
                    <a:pt x="2215" y="2215"/>
                  </a:lnTo>
                  <a:lnTo>
                    <a:pt x="1" y="3024"/>
                  </a:lnTo>
                  <a:lnTo>
                    <a:pt x="2227" y="3834"/>
                  </a:lnTo>
                  <a:lnTo>
                    <a:pt x="3037" y="6048"/>
                  </a:lnTo>
                  <a:lnTo>
                    <a:pt x="3835" y="3834"/>
                  </a:lnTo>
                  <a:lnTo>
                    <a:pt x="6049" y="3024"/>
                  </a:lnTo>
                  <a:lnTo>
                    <a:pt x="3835" y="2215"/>
                  </a:lnTo>
                  <a:lnTo>
                    <a:pt x="302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666" name="Google Shape;666;p48"/>
            <p:cNvSpPr/>
            <p:nvPr/>
          </p:nvSpPr>
          <p:spPr>
            <a:xfrm>
              <a:off x="2215331" y="1137027"/>
              <a:ext cx="72195" cy="72052"/>
            </a:xfrm>
            <a:custGeom>
              <a:rect b="b" l="l" r="r" t="t"/>
              <a:pathLst>
                <a:path extrusionOk="0" fill="none" h="6037" w="6049">
                  <a:moveTo>
                    <a:pt x="2215" y="3822"/>
                  </a:moveTo>
                  <a:lnTo>
                    <a:pt x="3024" y="6037"/>
                  </a:lnTo>
                  <a:lnTo>
                    <a:pt x="3834" y="3822"/>
                  </a:lnTo>
                  <a:lnTo>
                    <a:pt x="6049" y="3012"/>
                  </a:lnTo>
                  <a:lnTo>
                    <a:pt x="3834" y="2215"/>
                  </a:lnTo>
                  <a:lnTo>
                    <a:pt x="3024" y="0"/>
                  </a:lnTo>
                  <a:lnTo>
                    <a:pt x="2215" y="2215"/>
                  </a:lnTo>
                  <a:lnTo>
                    <a:pt x="0" y="3024"/>
                  </a:lnTo>
                  <a:close/>
                </a:path>
              </a:pathLst>
            </a:custGeom>
            <a:solidFill>
              <a:schemeClr val="dk1"/>
            </a:solidFill>
            <a:ln cap="flat" cmpd="sng" w="56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667" name="Google Shape;667;p48"/>
            <p:cNvSpPr/>
            <p:nvPr/>
          </p:nvSpPr>
          <p:spPr>
            <a:xfrm>
              <a:off x="2065129" y="1137158"/>
              <a:ext cx="72052" cy="72064"/>
            </a:xfrm>
            <a:custGeom>
              <a:rect b="b" l="l" r="r" t="t"/>
              <a:pathLst>
                <a:path extrusionOk="0" fill="none" h="6038" w="6037">
                  <a:moveTo>
                    <a:pt x="2215" y="3835"/>
                  </a:moveTo>
                  <a:lnTo>
                    <a:pt x="3025" y="6037"/>
                  </a:lnTo>
                  <a:lnTo>
                    <a:pt x="3822" y="3823"/>
                  </a:lnTo>
                  <a:lnTo>
                    <a:pt x="6037" y="3013"/>
                  </a:lnTo>
                  <a:lnTo>
                    <a:pt x="3822" y="2216"/>
                  </a:lnTo>
                  <a:lnTo>
                    <a:pt x="3013" y="1"/>
                  </a:lnTo>
                  <a:lnTo>
                    <a:pt x="2215" y="2216"/>
                  </a:lnTo>
                  <a:lnTo>
                    <a:pt x="0" y="3025"/>
                  </a:lnTo>
                  <a:close/>
                </a:path>
              </a:pathLst>
            </a:custGeom>
            <a:solidFill>
              <a:schemeClr val="dk1"/>
            </a:solidFill>
            <a:ln cap="flat" cmpd="sng" w="56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sp>
        <p:nvSpPr>
          <p:cNvPr id="668" name="Google Shape;668;p48"/>
          <p:cNvSpPr txBox="1"/>
          <p:nvPr>
            <p:ph idx="4294967295" type="subTitle"/>
          </p:nvPr>
        </p:nvSpPr>
        <p:spPr>
          <a:xfrm>
            <a:off x="720000" y="1436700"/>
            <a:ext cx="4006800" cy="2270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graphs display average player salaries by team and by position. The first graph shows a slight decrease in average salaries from the team with the highest (possibly the Warriors) to the lowest among the top ten teams. The second graph indicates that players in the Forward-Guard position earn the most on average, while Centers earn the least. Salaries by position are less variable than by team, suggesting that player roles have a standardized market value across the league.</a:t>
            </a:r>
            <a:endParaRPr/>
          </a:p>
          <a:p>
            <a:pPr indent="0" lvl="0" marL="0" rtl="0" algn="l">
              <a:spcBef>
                <a:spcPts val="0"/>
              </a:spcBef>
              <a:spcAft>
                <a:spcPts val="0"/>
              </a:spcAft>
              <a:buNone/>
            </a:pPr>
            <a:r>
              <a:t/>
            </a:r>
            <a:endParaRPr/>
          </a:p>
        </p:txBody>
      </p:sp>
      <p:pic>
        <p:nvPicPr>
          <p:cNvPr id="669" name="Google Shape;669;p48"/>
          <p:cNvPicPr preferRelativeResize="0"/>
          <p:nvPr/>
        </p:nvPicPr>
        <p:blipFill rotWithShape="1">
          <a:blip r:embed="rId3">
            <a:alphaModFix/>
          </a:blip>
          <a:srcRect b="36884" l="0" r="0" t="0"/>
          <a:stretch/>
        </p:blipFill>
        <p:spPr>
          <a:xfrm>
            <a:off x="4737200" y="1365950"/>
            <a:ext cx="4364652" cy="2411599"/>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3" name="Shape 673"/>
        <p:cNvGrpSpPr/>
        <p:nvPr/>
      </p:nvGrpSpPr>
      <p:grpSpPr>
        <a:xfrm>
          <a:off x="0" y="0"/>
          <a:ext cx="0" cy="0"/>
          <a:chOff x="0" y="0"/>
          <a:chExt cx="0" cy="0"/>
        </a:xfrm>
      </p:grpSpPr>
      <p:sp>
        <p:nvSpPr>
          <p:cNvPr id="674" name="Google Shape;674;p49"/>
          <p:cNvSpPr txBox="1"/>
          <p:nvPr>
            <p:ph type="title"/>
          </p:nvPr>
        </p:nvSpPr>
        <p:spPr>
          <a:xfrm>
            <a:off x="720000" y="36867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visualization </a:t>
            </a:r>
            <a:endParaRPr/>
          </a:p>
        </p:txBody>
      </p:sp>
      <p:pic>
        <p:nvPicPr>
          <p:cNvPr id="675" name="Google Shape;675;p49"/>
          <p:cNvPicPr preferRelativeResize="0"/>
          <p:nvPr/>
        </p:nvPicPr>
        <p:blipFill>
          <a:blip r:embed="rId3">
            <a:alphaModFix/>
          </a:blip>
          <a:stretch>
            <a:fillRect/>
          </a:stretch>
        </p:blipFill>
        <p:spPr>
          <a:xfrm>
            <a:off x="4085462" y="1218950"/>
            <a:ext cx="4971751" cy="2705600"/>
          </a:xfrm>
          <a:prstGeom prst="rect">
            <a:avLst/>
          </a:prstGeom>
          <a:noFill/>
          <a:ln>
            <a:noFill/>
          </a:ln>
        </p:spPr>
      </p:pic>
      <p:pic>
        <p:nvPicPr>
          <p:cNvPr id="676" name="Google Shape;676;p49"/>
          <p:cNvPicPr preferRelativeResize="0"/>
          <p:nvPr/>
        </p:nvPicPr>
        <p:blipFill>
          <a:blip r:embed="rId4">
            <a:alphaModFix/>
          </a:blip>
          <a:stretch>
            <a:fillRect/>
          </a:stretch>
        </p:blipFill>
        <p:spPr>
          <a:xfrm>
            <a:off x="86788" y="1242675"/>
            <a:ext cx="3703123" cy="2658159"/>
          </a:xfrm>
          <a:prstGeom prst="rect">
            <a:avLst/>
          </a:prstGeom>
          <a:noFill/>
          <a:ln>
            <a:noFill/>
          </a:ln>
        </p:spPr>
      </p:pic>
      <p:sp>
        <p:nvSpPr>
          <p:cNvPr id="677" name="Google Shape;677;p49"/>
          <p:cNvSpPr txBox="1"/>
          <p:nvPr/>
        </p:nvSpPr>
        <p:spPr>
          <a:xfrm>
            <a:off x="6303950" y="2519175"/>
            <a:ext cx="54966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solidFill>
                <a:schemeClr val="dk1"/>
              </a:solidFill>
              <a:latin typeface="Lato"/>
              <a:ea typeface="Lato"/>
              <a:cs typeface="Lato"/>
              <a:sym typeface="Lato"/>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1" name="Shape 681"/>
        <p:cNvGrpSpPr/>
        <p:nvPr/>
      </p:nvGrpSpPr>
      <p:grpSpPr>
        <a:xfrm>
          <a:off x="0" y="0"/>
          <a:ext cx="0" cy="0"/>
          <a:chOff x="0" y="0"/>
          <a:chExt cx="0" cy="0"/>
        </a:xfrm>
      </p:grpSpPr>
      <p:sp>
        <p:nvSpPr>
          <p:cNvPr id="682" name="Google Shape;682;p5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hlink"/>
              </a:buClr>
              <a:buSzPts val="1100"/>
              <a:buFont typeface="Arial"/>
              <a:buNone/>
            </a:pPr>
            <a:r>
              <a:rPr lang="en"/>
              <a:t>Data visualization </a:t>
            </a:r>
            <a:endParaRPr/>
          </a:p>
          <a:p>
            <a:pPr indent="0" lvl="0" marL="0" rtl="0" algn="l">
              <a:spcBef>
                <a:spcPts val="0"/>
              </a:spcBef>
              <a:spcAft>
                <a:spcPts val="0"/>
              </a:spcAft>
              <a:buNone/>
            </a:pPr>
            <a:r>
              <a:t/>
            </a:r>
            <a:endParaRPr/>
          </a:p>
        </p:txBody>
      </p:sp>
      <p:pic>
        <p:nvPicPr>
          <p:cNvPr id="683" name="Google Shape;683;p50"/>
          <p:cNvPicPr preferRelativeResize="0"/>
          <p:nvPr/>
        </p:nvPicPr>
        <p:blipFill>
          <a:blip r:embed="rId3">
            <a:alphaModFix/>
          </a:blip>
          <a:stretch>
            <a:fillRect/>
          </a:stretch>
        </p:blipFill>
        <p:spPr>
          <a:xfrm>
            <a:off x="1282488" y="1322525"/>
            <a:ext cx="6579027" cy="3820977"/>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7" name="Shape 687"/>
        <p:cNvGrpSpPr/>
        <p:nvPr/>
      </p:nvGrpSpPr>
      <p:grpSpPr>
        <a:xfrm>
          <a:off x="0" y="0"/>
          <a:ext cx="0" cy="0"/>
          <a:chOff x="0" y="0"/>
          <a:chExt cx="0" cy="0"/>
        </a:xfrm>
      </p:grpSpPr>
      <p:sp>
        <p:nvSpPr>
          <p:cNvPr id="688" name="Google Shape;688;p51"/>
          <p:cNvSpPr txBox="1"/>
          <p:nvPr>
            <p:ph type="title"/>
          </p:nvPr>
        </p:nvSpPr>
        <p:spPr>
          <a:xfrm>
            <a:off x="486675" y="3782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hlink"/>
              </a:buClr>
              <a:buSzPts val="1100"/>
              <a:buFont typeface="Arial"/>
              <a:buNone/>
            </a:pPr>
            <a:r>
              <a:rPr lang="en"/>
              <a:t>Data visualization </a:t>
            </a:r>
            <a:endParaRPr/>
          </a:p>
          <a:p>
            <a:pPr indent="0" lvl="0" marL="0" rtl="0" algn="l">
              <a:spcBef>
                <a:spcPts val="0"/>
              </a:spcBef>
              <a:spcAft>
                <a:spcPts val="0"/>
              </a:spcAft>
              <a:buNone/>
            </a:pPr>
            <a:r>
              <a:t/>
            </a:r>
            <a:endParaRPr/>
          </a:p>
        </p:txBody>
      </p:sp>
      <p:pic>
        <p:nvPicPr>
          <p:cNvPr id="689" name="Google Shape;689;p51"/>
          <p:cNvPicPr preferRelativeResize="0"/>
          <p:nvPr/>
        </p:nvPicPr>
        <p:blipFill>
          <a:blip r:embed="rId3">
            <a:alphaModFix/>
          </a:blip>
          <a:stretch>
            <a:fillRect/>
          </a:stretch>
        </p:blipFill>
        <p:spPr>
          <a:xfrm>
            <a:off x="3597300" y="1017725"/>
            <a:ext cx="5271722" cy="3820977"/>
          </a:xfrm>
          <a:prstGeom prst="rect">
            <a:avLst/>
          </a:prstGeom>
          <a:noFill/>
          <a:ln>
            <a:noFill/>
          </a:ln>
        </p:spPr>
      </p:pic>
      <p:sp>
        <p:nvSpPr>
          <p:cNvPr id="690" name="Google Shape;690;p51"/>
          <p:cNvSpPr txBox="1"/>
          <p:nvPr/>
        </p:nvSpPr>
        <p:spPr>
          <a:xfrm>
            <a:off x="305100" y="2212400"/>
            <a:ext cx="3292200" cy="1431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200">
                <a:solidFill>
                  <a:schemeClr val="dk1"/>
                </a:solidFill>
                <a:latin typeface="Lato"/>
                <a:ea typeface="Lato"/>
                <a:cs typeface="Lato"/>
                <a:sym typeface="Lato"/>
              </a:rPr>
              <a:t>There are also strong  </a:t>
            </a:r>
            <a:r>
              <a:rPr lang="en" sz="1200">
                <a:solidFill>
                  <a:schemeClr val="dk1"/>
                </a:solidFill>
                <a:latin typeface="Lato"/>
                <a:ea typeface="Lato"/>
                <a:cs typeface="Lato"/>
                <a:sym typeface="Lato"/>
              </a:rPr>
              <a:t>relation</a:t>
            </a:r>
            <a:r>
              <a:rPr lang="en" sz="1200">
                <a:solidFill>
                  <a:schemeClr val="dk1"/>
                </a:solidFill>
                <a:latin typeface="Lato"/>
                <a:ea typeface="Lato"/>
                <a:cs typeface="Lato"/>
                <a:sym typeface="Lato"/>
              </a:rPr>
              <a:t> between the player’s salary and their school. Some of the school having better </a:t>
            </a:r>
            <a:r>
              <a:rPr lang="en" sz="1200">
                <a:solidFill>
                  <a:schemeClr val="dk1"/>
                </a:solidFill>
                <a:latin typeface="Lato"/>
                <a:ea typeface="Lato"/>
                <a:cs typeface="Lato"/>
                <a:sym typeface="Lato"/>
              </a:rPr>
              <a:t>resources and give their player more chance to show what they can do and more chance to get into NBA, and gaining more salary. </a:t>
            </a:r>
            <a:endParaRPr sz="1200">
              <a:solidFill>
                <a:schemeClr val="dk1"/>
              </a:solidFill>
              <a:latin typeface="Lato"/>
              <a:ea typeface="Lato"/>
              <a:cs typeface="Lato"/>
              <a:sym typeface="Lato"/>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4" name="Shape 694"/>
        <p:cNvGrpSpPr/>
        <p:nvPr/>
      </p:nvGrpSpPr>
      <p:grpSpPr>
        <a:xfrm>
          <a:off x="0" y="0"/>
          <a:ext cx="0" cy="0"/>
          <a:chOff x="0" y="0"/>
          <a:chExt cx="0" cy="0"/>
        </a:xfrm>
      </p:grpSpPr>
      <p:sp>
        <p:nvSpPr>
          <p:cNvPr id="695" name="Google Shape;695;p5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hlink"/>
              </a:buClr>
              <a:buSzPts val="1100"/>
              <a:buFont typeface="Arial"/>
              <a:buNone/>
            </a:pPr>
            <a:r>
              <a:rPr lang="en"/>
              <a:t>Data visualization </a:t>
            </a:r>
            <a:endParaRPr/>
          </a:p>
          <a:p>
            <a:pPr indent="0" lvl="0" marL="0" rtl="0" algn="l">
              <a:spcBef>
                <a:spcPts val="0"/>
              </a:spcBef>
              <a:spcAft>
                <a:spcPts val="0"/>
              </a:spcAft>
              <a:buNone/>
            </a:pPr>
            <a:r>
              <a:t/>
            </a:r>
            <a:endParaRPr/>
          </a:p>
        </p:txBody>
      </p:sp>
      <p:sp>
        <p:nvSpPr>
          <p:cNvPr id="696" name="Google Shape;696;p52"/>
          <p:cNvSpPr txBox="1"/>
          <p:nvPr/>
        </p:nvSpPr>
        <p:spPr>
          <a:xfrm>
            <a:off x="543925" y="1182200"/>
            <a:ext cx="3425700" cy="3343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200">
                <a:solidFill>
                  <a:schemeClr val="dk1"/>
                </a:solidFill>
                <a:latin typeface="Lato"/>
                <a:ea typeface="Lato"/>
                <a:cs typeface="Lato"/>
                <a:sym typeface="Lato"/>
              </a:rPr>
              <a:t>PER, or Player Efficiency Rating, evaluates a player's performance by considering both positive and negative on-court actions. Positive contributions like field goals, free throws, 3-pointers, assists, rebounds, blocks, and steals are added, while negative outcomes such as missed shots, turnovers, and personal fouls are subtracted. This approach uses a point value system to quantify each stat. This is one of the data that can shows how </a:t>
            </a:r>
            <a:r>
              <a:rPr lang="en" sz="1200">
                <a:solidFill>
                  <a:schemeClr val="dk1"/>
                </a:solidFill>
                <a:latin typeface="Lato"/>
                <a:ea typeface="Lato"/>
                <a:cs typeface="Lato"/>
                <a:sym typeface="Lato"/>
              </a:rPr>
              <a:t>player</a:t>
            </a:r>
            <a:r>
              <a:rPr lang="en" sz="1200">
                <a:solidFill>
                  <a:schemeClr val="dk1"/>
                </a:solidFill>
                <a:latin typeface="Lato"/>
                <a:ea typeface="Lato"/>
                <a:cs typeface="Lato"/>
                <a:sym typeface="Lato"/>
              </a:rPr>
              <a:t> can do on the court. There are a lot player’s are having high wage than </a:t>
            </a:r>
            <a:r>
              <a:rPr lang="en" sz="1200">
                <a:solidFill>
                  <a:schemeClr val="dk1"/>
                </a:solidFill>
                <a:latin typeface="Lato"/>
                <a:ea typeface="Lato"/>
                <a:cs typeface="Lato"/>
                <a:sym typeface="Lato"/>
              </a:rPr>
              <a:t>others</a:t>
            </a:r>
            <a:r>
              <a:rPr lang="en" sz="1200">
                <a:solidFill>
                  <a:schemeClr val="dk1"/>
                </a:solidFill>
                <a:latin typeface="Lato"/>
                <a:ea typeface="Lato"/>
                <a:cs typeface="Lato"/>
                <a:sym typeface="Lato"/>
              </a:rPr>
              <a:t> but not have good </a:t>
            </a:r>
            <a:r>
              <a:rPr lang="en" sz="1200">
                <a:solidFill>
                  <a:schemeClr val="dk1"/>
                </a:solidFill>
                <a:latin typeface="Lato"/>
                <a:ea typeface="Lato"/>
                <a:cs typeface="Lato"/>
                <a:sym typeface="Lato"/>
              </a:rPr>
              <a:t>enough</a:t>
            </a:r>
            <a:r>
              <a:rPr lang="en" sz="1200">
                <a:solidFill>
                  <a:schemeClr val="dk1"/>
                </a:solidFill>
                <a:latin typeface="Lato"/>
                <a:ea typeface="Lato"/>
                <a:cs typeface="Lato"/>
                <a:sym typeface="Lato"/>
              </a:rPr>
              <a:t> efficiency rat. Which we can help those </a:t>
            </a:r>
            <a:r>
              <a:rPr lang="en" sz="1200">
                <a:solidFill>
                  <a:schemeClr val="dk1"/>
                </a:solidFill>
                <a:latin typeface="Lato"/>
                <a:ea typeface="Lato"/>
                <a:cs typeface="Lato"/>
                <a:sym typeface="Lato"/>
              </a:rPr>
              <a:t>people</a:t>
            </a:r>
            <a:r>
              <a:rPr lang="en" sz="1200">
                <a:solidFill>
                  <a:schemeClr val="dk1"/>
                </a:solidFill>
                <a:latin typeface="Lato"/>
                <a:ea typeface="Lato"/>
                <a:cs typeface="Lato"/>
                <a:sym typeface="Lato"/>
              </a:rPr>
              <a:t> who have a high efficiency rat to gain more salary.</a:t>
            </a:r>
            <a:endParaRPr sz="1200">
              <a:solidFill>
                <a:schemeClr val="dk1"/>
              </a:solidFill>
              <a:latin typeface="Lato"/>
              <a:ea typeface="Lato"/>
              <a:cs typeface="Lato"/>
              <a:sym typeface="Lato"/>
            </a:endParaRPr>
          </a:p>
        </p:txBody>
      </p:sp>
      <p:pic>
        <p:nvPicPr>
          <p:cNvPr id="697" name="Google Shape;697;p52"/>
          <p:cNvPicPr preferRelativeResize="0"/>
          <p:nvPr/>
        </p:nvPicPr>
        <p:blipFill>
          <a:blip r:embed="rId3">
            <a:alphaModFix/>
          </a:blip>
          <a:stretch>
            <a:fillRect/>
          </a:stretch>
        </p:blipFill>
        <p:spPr>
          <a:xfrm>
            <a:off x="3969625" y="974000"/>
            <a:ext cx="5069675" cy="375961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grpSp>
        <p:nvGrpSpPr>
          <p:cNvPr id="333" name="Google Shape;333;p26"/>
          <p:cNvGrpSpPr/>
          <p:nvPr/>
        </p:nvGrpSpPr>
        <p:grpSpPr>
          <a:xfrm>
            <a:off x="6118538" y="-1950870"/>
            <a:ext cx="1948075" cy="3234820"/>
            <a:chOff x="-2915381" y="1168517"/>
            <a:chExt cx="1648536" cy="2645637"/>
          </a:xfrm>
        </p:grpSpPr>
        <p:sp>
          <p:nvSpPr>
            <p:cNvPr id="334" name="Google Shape;334;p26"/>
            <p:cNvSpPr/>
            <p:nvPr/>
          </p:nvSpPr>
          <p:spPr>
            <a:xfrm rot="-5400000">
              <a:off x="-3403151" y="1804777"/>
              <a:ext cx="2627265" cy="1372849"/>
            </a:xfrm>
            <a:custGeom>
              <a:rect b="b" l="l" r="r" t="t"/>
              <a:pathLst>
                <a:path extrusionOk="0" h="61425" w="117551">
                  <a:moveTo>
                    <a:pt x="116324" y="1226"/>
                  </a:moveTo>
                  <a:lnTo>
                    <a:pt x="116324" y="60198"/>
                  </a:lnTo>
                  <a:lnTo>
                    <a:pt x="1215" y="60198"/>
                  </a:lnTo>
                  <a:lnTo>
                    <a:pt x="1215" y="1226"/>
                  </a:lnTo>
                  <a:close/>
                  <a:moveTo>
                    <a:pt x="0" y="0"/>
                  </a:moveTo>
                  <a:lnTo>
                    <a:pt x="0" y="61424"/>
                  </a:lnTo>
                  <a:lnTo>
                    <a:pt x="117551" y="61424"/>
                  </a:lnTo>
                  <a:lnTo>
                    <a:pt x="1175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26"/>
            <p:cNvSpPr/>
            <p:nvPr/>
          </p:nvSpPr>
          <p:spPr>
            <a:xfrm rot="-5400000">
              <a:off x="-2523812" y="2684115"/>
              <a:ext cx="868588" cy="1372849"/>
            </a:xfrm>
            <a:custGeom>
              <a:rect b="b" l="l" r="r" t="t"/>
              <a:pathLst>
                <a:path extrusionOk="0" h="61425" w="38863">
                  <a:moveTo>
                    <a:pt x="8156" y="0"/>
                  </a:moveTo>
                  <a:cubicBezTo>
                    <a:pt x="6716" y="0"/>
                    <a:pt x="5299" y="107"/>
                    <a:pt x="3906" y="298"/>
                  </a:cubicBezTo>
                  <a:cubicBezTo>
                    <a:pt x="3144" y="405"/>
                    <a:pt x="2370" y="536"/>
                    <a:pt x="1620" y="703"/>
                  </a:cubicBezTo>
                  <a:cubicBezTo>
                    <a:pt x="1072" y="822"/>
                    <a:pt x="536" y="953"/>
                    <a:pt x="0" y="1107"/>
                  </a:cubicBezTo>
                  <a:lnTo>
                    <a:pt x="0" y="2369"/>
                  </a:lnTo>
                  <a:cubicBezTo>
                    <a:pt x="393" y="2250"/>
                    <a:pt x="810" y="2143"/>
                    <a:pt x="1215" y="2048"/>
                  </a:cubicBezTo>
                  <a:lnTo>
                    <a:pt x="1215" y="1226"/>
                  </a:lnTo>
                  <a:lnTo>
                    <a:pt x="8156" y="1226"/>
                  </a:lnTo>
                  <a:cubicBezTo>
                    <a:pt x="8549" y="1226"/>
                    <a:pt x="8954" y="1226"/>
                    <a:pt x="9347" y="1250"/>
                  </a:cubicBezTo>
                  <a:cubicBezTo>
                    <a:pt x="9764" y="1262"/>
                    <a:pt x="10168" y="1286"/>
                    <a:pt x="10573" y="1322"/>
                  </a:cubicBezTo>
                  <a:cubicBezTo>
                    <a:pt x="15693" y="1738"/>
                    <a:pt x="20443" y="3465"/>
                    <a:pt x="24492" y="6167"/>
                  </a:cubicBezTo>
                  <a:cubicBezTo>
                    <a:pt x="24623" y="6263"/>
                    <a:pt x="24765" y="6358"/>
                    <a:pt x="24896" y="6453"/>
                  </a:cubicBezTo>
                  <a:cubicBezTo>
                    <a:pt x="24920" y="6465"/>
                    <a:pt x="24932" y="6477"/>
                    <a:pt x="24956" y="6489"/>
                  </a:cubicBezTo>
                  <a:cubicBezTo>
                    <a:pt x="26051" y="7251"/>
                    <a:pt x="27099" y="8096"/>
                    <a:pt x="28087" y="9001"/>
                  </a:cubicBezTo>
                  <a:cubicBezTo>
                    <a:pt x="33350" y="13823"/>
                    <a:pt x="36850" y="20538"/>
                    <a:pt x="37517" y="28063"/>
                  </a:cubicBezTo>
                  <a:cubicBezTo>
                    <a:pt x="37600" y="28932"/>
                    <a:pt x="37636" y="29813"/>
                    <a:pt x="37636" y="30706"/>
                  </a:cubicBezTo>
                  <a:cubicBezTo>
                    <a:pt x="37636" y="38350"/>
                    <a:pt x="34719" y="45315"/>
                    <a:pt x="29945" y="50554"/>
                  </a:cubicBezTo>
                  <a:cubicBezTo>
                    <a:pt x="28385" y="52268"/>
                    <a:pt x="26623" y="53804"/>
                    <a:pt x="24694" y="55114"/>
                  </a:cubicBezTo>
                  <a:cubicBezTo>
                    <a:pt x="24503" y="55245"/>
                    <a:pt x="24313" y="55364"/>
                    <a:pt x="24122" y="55495"/>
                  </a:cubicBezTo>
                  <a:cubicBezTo>
                    <a:pt x="20158" y="58055"/>
                    <a:pt x="15538" y="59698"/>
                    <a:pt x="10573" y="60103"/>
                  </a:cubicBezTo>
                  <a:cubicBezTo>
                    <a:pt x="10168" y="60138"/>
                    <a:pt x="9764" y="60162"/>
                    <a:pt x="9347" y="60174"/>
                  </a:cubicBezTo>
                  <a:cubicBezTo>
                    <a:pt x="8954" y="60198"/>
                    <a:pt x="8549" y="60198"/>
                    <a:pt x="8156" y="60198"/>
                  </a:cubicBezTo>
                  <a:lnTo>
                    <a:pt x="1215" y="60198"/>
                  </a:lnTo>
                  <a:lnTo>
                    <a:pt x="1215" y="59376"/>
                  </a:lnTo>
                  <a:cubicBezTo>
                    <a:pt x="810" y="59281"/>
                    <a:pt x="393" y="59174"/>
                    <a:pt x="0" y="59055"/>
                  </a:cubicBezTo>
                  <a:lnTo>
                    <a:pt x="0" y="60317"/>
                  </a:lnTo>
                  <a:cubicBezTo>
                    <a:pt x="536" y="60472"/>
                    <a:pt x="1072" y="60603"/>
                    <a:pt x="1620" y="60722"/>
                  </a:cubicBezTo>
                  <a:cubicBezTo>
                    <a:pt x="2429" y="60900"/>
                    <a:pt x="3239" y="61043"/>
                    <a:pt x="4060" y="61150"/>
                  </a:cubicBezTo>
                  <a:cubicBezTo>
                    <a:pt x="5406" y="61329"/>
                    <a:pt x="6763" y="61424"/>
                    <a:pt x="8156" y="61424"/>
                  </a:cubicBezTo>
                  <a:cubicBezTo>
                    <a:pt x="11121" y="61424"/>
                    <a:pt x="14002" y="60996"/>
                    <a:pt x="16729" y="60198"/>
                  </a:cubicBezTo>
                  <a:cubicBezTo>
                    <a:pt x="19169" y="59495"/>
                    <a:pt x="21479" y="58483"/>
                    <a:pt x="23634" y="57221"/>
                  </a:cubicBezTo>
                  <a:cubicBezTo>
                    <a:pt x="23991" y="57007"/>
                    <a:pt x="24349" y="56793"/>
                    <a:pt x="24694" y="56567"/>
                  </a:cubicBezTo>
                  <a:cubicBezTo>
                    <a:pt x="27278" y="54912"/>
                    <a:pt x="29587" y="52888"/>
                    <a:pt x="31564" y="50554"/>
                  </a:cubicBezTo>
                  <a:cubicBezTo>
                    <a:pt x="36112" y="45196"/>
                    <a:pt x="38862" y="38267"/>
                    <a:pt x="38862" y="30706"/>
                  </a:cubicBezTo>
                  <a:cubicBezTo>
                    <a:pt x="38862" y="29980"/>
                    <a:pt x="38839" y="29254"/>
                    <a:pt x="38779" y="28539"/>
                  </a:cubicBezTo>
                  <a:cubicBezTo>
                    <a:pt x="38255" y="20931"/>
                    <a:pt x="34933" y="14073"/>
                    <a:pt x="29837" y="9001"/>
                  </a:cubicBezTo>
                  <a:cubicBezTo>
                    <a:pt x="28409" y="7572"/>
                    <a:pt x="26849" y="6275"/>
                    <a:pt x="25158" y="5155"/>
                  </a:cubicBezTo>
                  <a:cubicBezTo>
                    <a:pt x="25134" y="5144"/>
                    <a:pt x="25123" y="5132"/>
                    <a:pt x="25111" y="5120"/>
                  </a:cubicBezTo>
                  <a:cubicBezTo>
                    <a:pt x="24813" y="4917"/>
                    <a:pt x="24503" y="4727"/>
                    <a:pt x="24206" y="4536"/>
                  </a:cubicBezTo>
                  <a:lnTo>
                    <a:pt x="24194" y="4536"/>
                  </a:lnTo>
                  <a:cubicBezTo>
                    <a:pt x="21896" y="3119"/>
                    <a:pt x="19384" y="2000"/>
                    <a:pt x="16729" y="1226"/>
                  </a:cubicBezTo>
                  <a:cubicBezTo>
                    <a:pt x="14002" y="429"/>
                    <a:pt x="11121" y="0"/>
                    <a:pt x="81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26"/>
            <p:cNvSpPr/>
            <p:nvPr/>
          </p:nvSpPr>
          <p:spPr>
            <a:xfrm rot="-5400000">
              <a:off x="-2525142" y="926809"/>
              <a:ext cx="871248" cy="1372849"/>
            </a:xfrm>
            <a:custGeom>
              <a:rect b="b" l="l" r="r" t="t"/>
              <a:pathLst>
                <a:path extrusionOk="0" h="61425" w="38982">
                  <a:moveTo>
                    <a:pt x="30707" y="0"/>
                  </a:moveTo>
                  <a:cubicBezTo>
                    <a:pt x="29481" y="0"/>
                    <a:pt x="28278" y="71"/>
                    <a:pt x="27087" y="214"/>
                  </a:cubicBezTo>
                  <a:cubicBezTo>
                    <a:pt x="25385" y="417"/>
                    <a:pt x="23730" y="750"/>
                    <a:pt x="22134" y="1226"/>
                  </a:cubicBezTo>
                  <a:cubicBezTo>
                    <a:pt x="10228" y="4691"/>
                    <a:pt x="1299" y="15180"/>
                    <a:pt x="132" y="27884"/>
                  </a:cubicBezTo>
                  <a:cubicBezTo>
                    <a:pt x="48" y="28813"/>
                    <a:pt x="1" y="29754"/>
                    <a:pt x="1" y="30706"/>
                  </a:cubicBezTo>
                  <a:cubicBezTo>
                    <a:pt x="1" y="31099"/>
                    <a:pt x="13" y="31492"/>
                    <a:pt x="25" y="31873"/>
                  </a:cubicBezTo>
                  <a:cubicBezTo>
                    <a:pt x="310" y="39541"/>
                    <a:pt x="3418" y="46506"/>
                    <a:pt x="8347" y="51745"/>
                  </a:cubicBezTo>
                  <a:cubicBezTo>
                    <a:pt x="12062" y="55685"/>
                    <a:pt x="16800" y="58650"/>
                    <a:pt x="22134" y="60198"/>
                  </a:cubicBezTo>
                  <a:cubicBezTo>
                    <a:pt x="23397" y="60567"/>
                    <a:pt x="24694" y="60853"/>
                    <a:pt x="26016" y="61067"/>
                  </a:cubicBezTo>
                  <a:cubicBezTo>
                    <a:pt x="26087" y="61079"/>
                    <a:pt x="26159" y="61091"/>
                    <a:pt x="26242" y="61091"/>
                  </a:cubicBezTo>
                  <a:cubicBezTo>
                    <a:pt x="27695" y="61305"/>
                    <a:pt x="29195" y="61424"/>
                    <a:pt x="30707" y="61424"/>
                  </a:cubicBezTo>
                  <a:cubicBezTo>
                    <a:pt x="31231" y="61424"/>
                    <a:pt x="31743" y="61412"/>
                    <a:pt x="32255" y="61389"/>
                  </a:cubicBezTo>
                  <a:cubicBezTo>
                    <a:pt x="33993" y="61293"/>
                    <a:pt x="35696" y="61067"/>
                    <a:pt x="37351" y="60698"/>
                  </a:cubicBezTo>
                  <a:cubicBezTo>
                    <a:pt x="37898" y="60579"/>
                    <a:pt x="38446" y="60436"/>
                    <a:pt x="38982" y="60281"/>
                  </a:cubicBezTo>
                  <a:lnTo>
                    <a:pt x="38982" y="59019"/>
                  </a:lnTo>
                  <a:cubicBezTo>
                    <a:pt x="38577" y="59138"/>
                    <a:pt x="38172" y="59245"/>
                    <a:pt x="37755" y="59353"/>
                  </a:cubicBezTo>
                  <a:lnTo>
                    <a:pt x="37755" y="60198"/>
                  </a:lnTo>
                  <a:lnTo>
                    <a:pt x="30707" y="60198"/>
                  </a:lnTo>
                  <a:cubicBezTo>
                    <a:pt x="30171" y="60198"/>
                    <a:pt x="29623" y="60186"/>
                    <a:pt x="29088" y="60162"/>
                  </a:cubicBezTo>
                  <a:cubicBezTo>
                    <a:pt x="28671" y="60138"/>
                    <a:pt x="28266" y="60103"/>
                    <a:pt x="27861" y="60067"/>
                  </a:cubicBezTo>
                  <a:cubicBezTo>
                    <a:pt x="27528" y="60031"/>
                    <a:pt x="27195" y="59996"/>
                    <a:pt x="26861" y="59948"/>
                  </a:cubicBezTo>
                  <a:cubicBezTo>
                    <a:pt x="26790" y="59948"/>
                    <a:pt x="26730" y="59936"/>
                    <a:pt x="26659" y="59924"/>
                  </a:cubicBezTo>
                  <a:cubicBezTo>
                    <a:pt x="19598" y="58948"/>
                    <a:pt x="13324" y="55459"/>
                    <a:pt x="8776" y="50399"/>
                  </a:cubicBezTo>
                  <a:cubicBezTo>
                    <a:pt x="4227" y="45339"/>
                    <a:pt x="1394" y="38683"/>
                    <a:pt x="1227" y="31385"/>
                  </a:cubicBezTo>
                  <a:cubicBezTo>
                    <a:pt x="1227" y="31159"/>
                    <a:pt x="1227" y="30932"/>
                    <a:pt x="1227" y="30706"/>
                  </a:cubicBezTo>
                  <a:cubicBezTo>
                    <a:pt x="1227" y="29920"/>
                    <a:pt x="1251" y="29135"/>
                    <a:pt x="1310" y="28361"/>
                  </a:cubicBezTo>
                  <a:cubicBezTo>
                    <a:pt x="2430" y="14228"/>
                    <a:pt x="13562" y="2869"/>
                    <a:pt x="27588" y="1381"/>
                  </a:cubicBezTo>
                  <a:cubicBezTo>
                    <a:pt x="27683" y="1381"/>
                    <a:pt x="27766" y="1369"/>
                    <a:pt x="27861" y="1357"/>
                  </a:cubicBezTo>
                  <a:cubicBezTo>
                    <a:pt x="28266" y="1322"/>
                    <a:pt x="28671" y="1286"/>
                    <a:pt x="29088" y="1262"/>
                  </a:cubicBezTo>
                  <a:cubicBezTo>
                    <a:pt x="29623" y="1238"/>
                    <a:pt x="30171" y="1226"/>
                    <a:pt x="30707" y="1226"/>
                  </a:cubicBezTo>
                  <a:lnTo>
                    <a:pt x="37755" y="1226"/>
                  </a:lnTo>
                  <a:lnTo>
                    <a:pt x="37755" y="2072"/>
                  </a:lnTo>
                  <a:cubicBezTo>
                    <a:pt x="38172" y="2179"/>
                    <a:pt x="38577" y="2286"/>
                    <a:pt x="38982" y="2405"/>
                  </a:cubicBezTo>
                  <a:lnTo>
                    <a:pt x="38982" y="1131"/>
                  </a:lnTo>
                  <a:cubicBezTo>
                    <a:pt x="38446" y="988"/>
                    <a:pt x="37898" y="845"/>
                    <a:pt x="37351" y="726"/>
                  </a:cubicBezTo>
                  <a:cubicBezTo>
                    <a:pt x="36029" y="429"/>
                    <a:pt x="34660" y="226"/>
                    <a:pt x="33279" y="107"/>
                  </a:cubicBezTo>
                  <a:cubicBezTo>
                    <a:pt x="32433" y="36"/>
                    <a:pt x="31576" y="0"/>
                    <a:pt x="307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26"/>
            <p:cNvSpPr/>
            <p:nvPr/>
          </p:nvSpPr>
          <p:spPr>
            <a:xfrm rot="-5400000">
              <a:off x="-2103253" y="2913364"/>
              <a:ext cx="27446" cy="1337737"/>
            </a:xfrm>
            <a:custGeom>
              <a:rect b="b" l="l" r="r" t="t"/>
              <a:pathLst>
                <a:path extrusionOk="0" h="59854" w="1228">
                  <a:moveTo>
                    <a:pt x="1" y="1"/>
                  </a:moveTo>
                  <a:lnTo>
                    <a:pt x="1" y="59853"/>
                  </a:lnTo>
                  <a:lnTo>
                    <a:pt x="1227" y="59853"/>
                  </a:lnTo>
                  <a:lnTo>
                    <a:pt x="122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26"/>
            <p:cNvSpPr/>
            <p:nvPr/>
          </p:nvSpPr>
          <p:spPr>
            <a:xfrm rot="-5400000">
              <a:off x="-2103242" y="743598"/>
              <a:ext cx="27423" cy="1337737"/>
            </a:xfrm>
            <a:custGeom>
              <a:rect b="b" l="l" r="r" t="t"/>
              <a:pathLst>
                <a:path extrusionOk="0" h="59854" w="1227">
                  <a:moveTo>
                    <a:pt x="0" y="1"/>
                  </a:moveTo>
                  <a:lnTo>
                    <a:pt x="0" y="59853"/>
                  </a:lnTo>
                  <a:lnTo>
                    <a:pt x="1227" y="59853"/>
                  </a:lnTo>
                  <a:lnTo>
                    <a:pt x="122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26"/>
            <p:cNvSpPr/>
            <p:nvPr/>
          </p:nvSpPr>
          <p:spPr>
            <a:xfrm rot="-5400000">
              <a:off x="-2260787" y="3067181"/>
              <a:ext cx="342491" cy="342491"/>
            </a:xfrm>
            <a:custGeom>
              <a:rect b="b" l="l" r="r" t="t"/>
              <a:pathLst>
                <a:path extrusionOk="0" h="15324" w="15324">
                  <a:moveTo>
                    <a:pt x="7656" y="1227"/>
                  </a:moveTo>
                  <a:cubicBezTo>
                    <a:pt x="7870" y="1227"/>
                    <a:pt x="8073" y="1227"/>
                    <a:pt x="8275" y="1251"/>
                  </a:cubicBezTo>
                  <a:cubicBezTo>
                    <a:pt x="11537" y="1560"/>
                    <a:pt x="14097" y="4311"/>
                    <a:pt x="14097" y="7656"/>
                  </a:cubicBezTo>
                  <a:cubicBezTo>
                    <a:pt x="14097" y="11014"/>
                    <a:pt x="11537" y="13764"/>
                    <a:pt x="8275" y="14074"/>
                  </a:cubicBezTo>
                  <a:cubicBezTo>
                    <a:pt x="8073" y="14097"/>
                    <a:pt x="7870" y="14097"/>
                    <a:pt x="7656" y="14097"/>
                  </a:cubicBezTo>
                  <a:cubicBezTo>
                    <a:pt x="7453" y="14097"/>
                    <a:pt x="7251" y="14097"/>
                    <a:pt x="7049" y="14074"/>
                  </a:cubicBezTo>
                  <a:cubicBezTo>
                    <a:pt x="3786" y="13764"/>
                    <a:pt x="1215" y="11014"/>
                    <a:pt x="1215" y="7656"/>
                  </a:cubicBezTo>
                  <a:cubicBezTo>
                    <a:pt x="1215" y="4311"/>
                    <a:pt x="3786" y="1560"/>
                    <a:pt x="7049" y="1251"/>
                  </a:cubicBezTo>
                  <a:cubicBezTo>
                    <a:pt x="7251" y="1227"/>
                    <a:pt x="7453" y="1227"/>
                    <a:pt x="7656" y="1227"/>
                  </a:cubicBezTo>
                  <a:close/>
                  <a:moveTo>
                    <a:pt x="7656" y="1"/>
                  </a:moveTo>
                  <a:cubicBezTo>
                    <a:pt x="6477" y="1"/>
                    <a:pt x="5346" y="274"/>
                    <a:pt x="4346" y="751"/>
                  </a:cubicBezTo>
                  <a:cubicBezTo>
                    <a:pt x="1774" y="1989"/>
                    <a:pt x="0" y="4620"/>
                    <a:pt x="0" y="7656"/>
                  </a:cubicBezTo>
                  <a:cubicBezTo>
                    <a:pt x="0" y="10704"/>
                    <a:pt x="1774" y="13335"/>
                    <a:pt x="4346" y="14574"/>
                  </a:cubicBezTo>
                  <a:cubicBezTo>
                    <a:pt x="5346" y="15050"/>
                    <a:pt x="6477" y="15324"/>
                    <a:pt x="7656" y="15324"/>
                  </a:cubicBezTo>
                  <a:lnTo>
                    <a:pt x="7704" y="15324"/>
                  </a:lnTo>
                  <a:cubicBezTo>
                    <a:pt x="11906" y="15300"/>
                    <a:pt x="15324" y="11871"/>
                    <a:pt x="15324" y="7656"/>
                  </a:cubicBezTo>
                  <a:cubicBezTo>
                    <a:pt x="15324" y="3453"/>
                    <a:pt x="11918" y="36"/>
                    <a:pt x="77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26"/>
            <p:cNvSpPr/>
            <p:nvPr/>
          </p:nvSpPr>
          <p:spPr>
            <a:xfrm rot="-5400000">
              <a:off x="-2260798" y="2319982"/>
              <a:ext cx="342514" cy="342491"/>
            </a:xfrm>
            <a:custGeom>
              <a:rect b="b" l="l" r="r" t="t"/>
              <a:pathLst>
                <a:path extrusionOk="0" h="15324" w="15325">
                  <a:moveTo>
                    <a:pt x="7657" y="1227"/>
                  </a:moveTo>
                  <a:cubicBezTo>
                    <a:pt x="7859" y="1227"/>
                    <a:pt x="8073" y="1227"/>
                    <a:pt x="8264" y="1251"/>
                  </a:cubicBezTo>
                  <a:cubicBezTo>
                    <a:pt x="11538" y="1560"/>
                    <a:pt x="14098" y="4311"/>
                    <a:pt x="14098" y="7656"/>
                  </a:cubicBezTo>
                  <a:cubicBezTo>
                    <a:pt x="14098" y="11014"/>
                    <a:pt x="11538" y="13764"/>
                    <a:pt x="8264" y="14074"/>
                  </a:cubicBezTo>
                  <a:cubicBezTo>
                    <a:pt x="8073" y="14097"/>
                    <a:pt x="7859" y="14097"/>
                    <a:pt x="7657" y="14097"/>
                  </a:cubicBezTo>
                  <a:cubicBezTo>
                    <a:pt x="7454" y="14097"/>
                    <a:pt x="7252" y="14097"/>
                    <a:pt x="7049" y="14074"/>
                  </a:cubicBezTo>
                  <a:cubicBezTo>
                    <a:pt x="3787" y="13764"/>
                    <a:pt x="1215" y="11014"/>
                    <a:pt x="1215" y="7656"/>
                  </a:cubicBezTo>
                  <a:cubicBezTo>
                    <a:pt x="1215" y="4311"/>
                    <a:pt x="3787" y="1560"/>
                    <a:pt x="7049" y="1251"/>
                  </a:cubicBezTo>
                  <a:cubicBezTo>
                    <a:pt x="7252" y="1227"/>
                    <a:pt x="7454" y="1227"/>
                    <a:pt x="7657" y="1227"/>
                  </a:cubicBezTo>
                  <a:close/>
                  <a:moveTo>
                    <a:pt x="7657" y="1"/>
                  </a:moveTo>
                  <a:cubicBezTo>
                    <a:pt x="7454" y="1"/>
                    <a:pt x="7252" y="12"/>
                    <a:pt x="7049" y="24"/>
                  </a:cubicBezTo>
                  <a:cubicBezTo>
                    <a:pt x="3108" y="334"/>
                    <a:pt x="1" y="3644"/>
                    <a:pt x="1" y="7656"/>
                  </a:cubicBezTo>
                  <a:cubicBezTo>
                    <a:pt x="1" y="11681"/>
                    <a:pt x="3108" y="14990"/>
                    <a:pt x="7049" y="15300"/>
                  </a:cubicBezTo>
                  <a:cubicBezTo>
                    <a:pt x="7252" y="15312"/>
                    <a:pt x="7454" y="15324"/>
                    <a:pt x="7657" y="15324"/>
                  </a:cubicBezTo>
                  <a:cubicBezTo>
                    <a:pt x="7859" y="15324"/>
                    <a:pt x="8073" y="15312"/>
                    <a:pt x="8264" y="15300"/>
                  </a:cubicBezTo>
                  <a:cubicBezTo>
                    <a:pt x="11419" y="15050"/>
                    <a:pt x="14038" y="12883"/>
                    <a:pt x="14967" y="9966"/>
                  </a:cubicBezTo>
                  <a:cubicBezTo>
                    <a:pt x="15074" y="9609"/>
                    <a:pt x="15169" y="9240"/>
                    <a:pt x="15229" y="8847"/>
                  </a:cubicBezTo>
                  <a:cubicBezTo>
                    <a:pt x="15289" y="8466"/>
                    <a:pt x="15324" y="8061"/>
                    <a:pt x="15324" y="7656"/>
                  </a:cubicBezTo>
                  <a:cubicBezTo>
                    <a:pt x="15324" y="7251"/>
                    <a:pt x="15289" y="6858"/>
                    <a:pt x="15229" y="6466"/>
                  </a:cubicBezTo>
                  <a:cubicBezTo>
                    <a:pt x="14681" y="3001"/>
                    <a:pt x="11812" y="310"/>
                    <a:pt x="8264" y="24"/>
                  </a:cubicBezTo>
                  <a:cubicBezTo>
                    <a:pt x="8073" y="12"/>
                    <a:pt x="7859" y="1"/>
                    <a:pt x="76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26"/>
            <p:cNvSpPr/>
            <p:nvPr/>
          </p:nvSpPr>
          <p:spPr>
            <a:xfrm rot="-5400000">
              <a:off x="-2260787" y="1572783"/>
              <a:ext cx="342491" cy="342491"/>
            </a:xfrm>
            <a:custGeom>
              <a:rect b="b" l="l" r="r" t="t"/>
              <a:pathLst>
                <a:path extrusionOk="0" h="15324" w="15324">
                  <a:moveTo>
                    <a:pt x="7656" y="1227"/>
                  </a:moveTo>
                  <a:cubicBezTo>
                    <a:pt x="7859" y="1227"/>
                    <a:pt x="8061" y="1227"/>
                    <a:pt x="8264" y="1251"/>
                  </a:cubicBezTo>
                  <a:cubicBezTo>
                    <a:pt x="10109" y="1429"/>
                    <a:pt x="11728" y="2370"/>
                    <a:pt x="12788" y="3775"/>
                  </a:cubicBezTo>
                  <a:cubicBezTo>
                    <a:pt x="13610" y="4858"/>
                    <a:pt x="14098" y="6204"/>
                    <a:pt x="14098" y="7656"/>
                  </a:cubicBezTo>
                  <a:cubicBezTo>
                    <a:pt x="14098" y="8597"/>
                    <a:pt x="13895" y="9490"/>
                    <a:pt x="13538" y="10299"/>
                  </a:cubicBezTo>
                  <a:cubicBezTo>
                    <a:pt x="12609" y="12359"/>
                    <a:pt x="10621" y="13847"/>
                    <a:pt x="8264" y="14074"/>
                  </a:cubicBezTo>
                  <a:cubicBezTo>
                    <a:pt x="8061" y="14097"/>
                    <a:pt x="7859" y="14097"/>
                    <a:pt x="7656" y="14097"/>
                  </a:cubicBezTo>
                  <a:cubicBezTo>
                    <a:pt x="7454" y="14097"/>
                    <a:pt x="7252" y="14097"/>
                    <a:pt x="7049" y="14074"/>
                  </a:cubicBezTo>
                  <a:cubicBezTo>
                    <a:pt x="3775" y="13764"/>
                    <a:pt x="1215" y="11014"/>
                    <a:pt x="1215" y="7656"/>
                  </a:cubicBezTo>
                  <a:cubicBezTo>
                    <a:pt x="1215" y="7466"/>
                    <a:pt x="1227" y="7275"/>
                    <a:pt x="1239" y="7085"/>
                  </a:cubicBezTo>
                  <a:cubicBezTo>
                    <a:pt x="1263" y="6894"/>
                    <a:pt x="1287" y="6716"/>
                    <a:pt x="1322" y="6525"/>
                  </a:cubicBezTo>
                  <a:cubicBezTo>
                    <a:pt x="1822" y="3715"/>
                    <a:pt x="4156" y="1525"/>
                    <a:pt x="7049" y="1251"/>
                  </a:cubicBezTo>
                  <a:cubicBezTo>
                    <a:pt x="7252" y="1227"/>
                    <a:pt x="7454" y="1227"/>
                    <a:pt x="7656" y="1227"/>
                  </a:cubicBezTo>
                  <a:close/>
                  <a:moveTo>
                    <a:pt x="7597" y="1"/>
                  </a:moveTo>
                  <a:cubicBezTo>
                    <a:pt x="3823" y="24"/>
                    <a:pt x="679" y="2810"/>
                    <a:pt x="96" y="6430"/>
                  </a:cubicBezTo>
                  <a:cubicBezTo>
                    <a:pt x="60" y="6680"/>
                    <a:pt x="24" y="6930"/>
                    <a:pt x="13" y="7192"/>
                  </a:cubicBezTo>
                  <a:cubicBezTo>
                    <a:pt x="1" y="7347"/>
                    <a:pt x="1" y="7501"/>
                    <a:pt x="1" y="7656"/>
                  </a:cubicBezTo>
                  <a:cubicBezTo>
                    <a:pt x="1" y="11871"/>
                    <a:pt x="3406" y="15300"/>
                    <a:pt x="7621" y="15324"/>
                  </a:cubicBezTo>
                  <a:lnTo>
                    <a:pt x="7656" y="15324"/>
                  </a:lnTo>
                  <a:cubicBezTo>
                    <a:pt x="8847" y="15324"/>
                    <a:pt x="9966" y="15050"/>
                    <a:pt x="10978" y="14574"/>
                  </a:cubicBezTo>
                  <a:cubicBezTo>
                    <a:pt x="12538" y="13812"/>
                    <a:pt x="13800" y="12550"/>
                    <a:pt x="14562" y="10990"/>
                  </a:cubicBezTo>
                  <a:cubicBezTo>
                    <a:pt x="15050" y="9990"/>
                    <a:pt x="15324" y="8859"/>
                    <a:pt x="15324" y="7656"/>
                  </a:cubicBezTo>
                  <a:cubicBezTo>
                    <a:pt x="15324" y="5966"/>
                    <a:pt x="14764" y="4394"/>
                    <a:pt x="13824" y="3120"/>
                  </a:cubicBezTo>
                  <a:cubicBezTo>
                    <a:pt x="13086" y="2120"/>
                    <a:pt x="12109" y="1298"/>
                    <a:pt x="10966" y="751"/>
                  </a:cubicBezTo>
                  <a:cubicBezTo>
                    <a:pt x="9966" y="274"/>
                    <a:pt x="8847" y="1"/>
                    <a:pt x="76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26"/>
            <p:cNvSpPr/>
            <p:nvPr/>
          </p:nvSpPr>
          <p:spPr>
            <a:xfrm rot="-5400000">
              <a:off x="-2151688" y="1241222"/>
              <a:ext cx="124311" cy="124288"/>
            </a:xfrm>
            <a:custGeom>
              <a:rect b="b" l="l" r="r" t="t"/>
              <a:pathLst>
                <a:path extrusionOk="0" h="5561" w="5562">
                  <a:moveTo>
                    <a:pt x="2775" y="1226"/>
                  </a:moveTo>
                  <a:cubicBezTo>
                    <a:pt x="3644" y="1226"/>
                    <a:pt x="4335" y="1917"/>
                    <a:pt x="4335" y="2774"/>
                  </a:cubicBezTo>
                  <a:cubicBezTo>
                    <a:pt x="4335" y="3643"/>
                    <a:pt x="3644" y="4346"/>
                    <a:pt x="2775" y="4346"/>
                  </a:cubicBezTo>
                  <a:cubicBezTo>
                    <a:pt x="1918" y="4346"/>
                    <a:pt x="1215" y="3643"/>
                    <a:pt x="1215" y="2774"/>
                  </a:cubicBezTo>
                  <a:cubicBezTo>
                    <a:pt x="1215" y="1917"/>
                    <a:pt x="1918" y="1226"/>
                    <a:pt x="2775" y="1226"/>
                  </a:cubicBezTo>
                  <a:close/>
                  <a:moveTo>
                    <a:pt x="2775" y="0"/>
                  </a:moveTo>
                  <a:cubicBezTo>
                    <a:pt x="1251" y="0"/>
                    <a:pt x="1" y="1250"/>
                    <a:pt x="1" y="2774"/>
                  </a:cubicBezTo>
                  <a:cubicBezTo>
                    <a:pt x="1" y="4310"/>
                    <a:pt x="1251" y="5560"/>
                    <a:pt x="2775" y="5560"/>
                  </a:cubicBezTo>
                  <a:cubicBezTo>
                    <a:pt x="3359" y="5560"/>
                    <a:pt x="3894" y="5382"/>
                    <a:pt x="4335" y="5084"/>
                  </a:cubicBezTo>
                  <a:cubicBezTo>
                    <a:pt x="5073" y="4584"/>
                    <a:pt x="5561" y="3739"/>
                    <a:pt x="5561" y="2774"/>
                  </a:cubicBezTo>
                  <a:cubicBezTo>
                    <a:pt x="5561" y="1822"/>
                    <a:pt x="5073" y="976"/>
                    <a:pt x="4335" y="476"/>
                  </a:cubicBezTo>
                  <a:cubicBezTo>
                    <a:pt x="3894" y="179"/>
                    <a:pt x="3359" y="0"/>
                    <a:pt x="27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26"/>
            <p:cNvSpPr/>
            <p:nvPr/>
          </p:nvSpPr>
          <p:spPr>
            <a:xfrm rot="-5400000">
              <a:off x="-2373731" y="1223780"/>
              <a:ext cx="568405" cy="499500"/>
            </a:xfrm>
            <a:custGeom>
              <a:rect b="b" l="l" r="r" t="t"/>
              <a:pathLst>
                <a:path extrusionOk="0" h="22349" w="25432">
                  <a:moveTo>
                    <a:pt x="25253" y="0"/>
                  </a:moveTo>
                  <a:lnTo>
                    <a:pt x="0" y="3596"/>
                  </a:lnTo>
                  <a:lnTo>
                    <a:pt x="0" y="18752"/>
                  </a:lnTo>
                  <a:lnTo>
                    <a:pt x="25253" y="22348"/>
                  </a:lnTo>
                  <a:lnTo>
                    <a:pt x="25432" y="21146"/>
                  </a:lnTo>
                  <a:lnTo>
                    <a:pt x="1215" y="17693"/>
                  </a:lnTo>
                  <a:lnTo>
                    <a:pt x="1215" y="4656"/>
                  </a:lnTo>
                  <a:lnTo>
                    <a:pt x="25432" y="1203"/>
                  </a:lnTo>
                  <a:lnTo>
                    <a:pt x="2525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26"/>
            <p:cNvSpPr/>
            <p:nvPr/>
          </p:nvSpPr>
          <p:spPr>
            <a:xfrm rot="-5400000">
              <a:off x="-2373731" y="3259170"/>
              <a:ext cx="568405" cy="499500"/>
            </a:xfrm>
            <a:custGeom>
              <a:rect b="b" l="l" r="r" t="t"/>
              <a:pathLst>
                <a:path extrusionOk="0" h="22349" w="25432">
                  <a:moveTo>
                    <a:pt x="167" y="0"/>
                  </a:moveTo>
                  <a:lnTo>
                    <a:pt x="0" y="1203"/>
                  </a:lnTo>
                  <a:lnTo>
                    <a:pt x="24206" y="4656"/>
                  </a:lnTo>
                  <a:lnTo>
                    <a:pt x="24206" y="17693"/>
                  </a:lnTo>
                  <a:lnTo>
                    <a:pt x="0" y="21146"/>
                  </a:lnTo>
                  <a:lnTo>
                    <a:pt x="167" y="22348"/>
                  </a:lnTo>
                  <a:lnTo>
                    <a:pt x="25432" y="18752"/>
                  </a:lnTo>
                  <a:lnTo>
                    <a:pt x="25432" y="3596"/>
                  </a:lnTo>
                  <a:lnTo>
                    <a:pt x="16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26"/>
            <p:cNvSpPr/>
            <p:nvPr/>
          </p:nvSpPr>
          <p:spPr>
            <a:xfrm rot="-5400000">
              <a:off x="-2096980" y="1682273"/>
              <a:ext cx="27155" cy="1618185"/>
            </a:xfrm>
            <a:custGeom>
              <a:rect b="b" l="l" r="r" t="t"/>
              <a:pathLst>
                <a:path extrusionOk="0" h="72402" w="1215">
                  <a:moveTo>
                    <a:pt x="0" y="0"/>
                  </a:moveTo>
                  <a:lnTo>
                    <a:pt x="0" y="72402"/>
                  </a:lnTo>
                  <a:lnTo>
                    <a:pt x="1215" y="72402"/>
                  </a:lnTo>
                  <a:lnTo>
                    <a:pt x="12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26"/>
            <p:cNvSpPr/>
            <p:nvPr/>
          </p:nvSpPr>
          <p:spPr>
            <a:xfrm rot="-5400000">
              <a:off x="-2104328" y="1160586"/>
              <a:ext cx="27446" cy="188701"/>
            </a:xfrm>
            <a:custGeom>
              <a:rect b="b" l="l" r="r" t="t"/>
              <a:pathLst>
                <a:path extrusionOk="0" h="8443" w="1228">
                  <a:moveTo>
                    <a:pt x="1" y="1"/>
                  </a:moveTo>
                  <a:lnTo>
                    <a:pt x="1" y="8442"/>
                  </a:lnTo>
                  <a:lnTo>
                    <a:pt x="1227" y="8442"/>
                  </a:lnTo>
                  <a:lnTo>
                    <a:pt x="122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26"/>
            <p:cNvSpPr/>
            <p:nvPr/>
          </p:nvSpPr>
          <p:spPr>
            <a:xfrm rot="-5400000">
              <a:off x="-2151677" y="3631309"/>
              <a:ext cx="124288" cy="124288"/>
            </a:xfrm>
            <a:custGeom>
              <a:rect b="b" l="l" r="r" t="t"/>
              <a:pathLst>
                <a:path extrusionOk="0" h="5561" w="5561">
                  <a:moveTo>
                    <a:pt x="2786" y="1226"/>
                  </a:moveTo>
                  <a:cubicBezTo>
                    <a:pt x="3167" y="1226"/>
                    <a:pt x="3512" y="1357"/>
                    <a:pt x="3786" y="1584"/>
                  </a:cubicBezTo>
                  <a:cubicBezTo>
                    <a:pt x="3929" y="1715"/>
                    <a:pt x="4060" y="1869"/>
                    <a:pt x="4155" y="2036"/>
                  </a:cubicBezTo>
                  <a:cubicBezTo>
                    <a:pt x="4203" y="2119"/>
                    <a:pt x="4239" y="2215"/>
                    <a:pt x="4262" y="2310"/>
                  </a:cubicBezTo>
                  <a:cubicBezTo>
                    <a:pt x="4310" y="2453"/>
                    <a:pt x="4346" y="2619"/>
                    <a:pt x="4346" y="2774"/>
                  </a:cubicBezTo>
                  <a:cubicBezTo>
                    <a:pt x="4346" y="3643"/>
                    <a:pt x="3643" y="4346"/>
                    <a:pt x="2786" y="4346"/>
                  </a:cubicBezTo>
                  <a:cubicBezTo>
                    <a:pt x="2429" y="4346"/>
                    <a:pt x="2096" y="4215"/>
                    <a:pt x="1834" y="4012"/>
                  </a:cubicBezTo>
                  <a:cubicBezTo>
                    <a:pt x="1465" y="3727"/>
                    <a:pt x="1226" y="3286"/>
                    <a:pt x="1226" y="2774"/>
                  </a:cubicBezTo>
                  <a:cubicBezTo>
                    <a:pt x="1226" y="2560"/>
                    <a:pt x="1262" y="2357"/>
                    <a:pt x="1345" y="2179"/>
                  </a:cubicBezTo>
                  <a:cubicBezTo>
                    <a:pt x="1429" y="1976"/>
                    <a:pt x="1560" y="1798"/>
                    <a:pt x="1703" y="1655"/>
                  </a:cubicBezTo>
                  <a:cubicBezTo>
                    <a:pt x="1988" y="1381"/>
                    <a:pt x="2369" y="1226"/>
                    <a:pt x="2786" y="1226"/>
                  </a:cubicBezTo>
                  <a:close/>
                  <a:moveTo>
                    <a:pt x="2786" y="0"/>
                  </a:moveTo>
                  <a:cubicBezTo>
                    <a:pt x="2405" y="0"/>
                    <a:pt x="2036" y="83"/>
                    <a:pt x="1703" y="214"/>
                  </a:cubicBezTo>
                  <a:cubicBezTo>
                    <a:pt x="1536" y="286"/>
                    <a:pt x="1369" y="381"/>
                    <a:pt x="1226" y="476"/>
                  </a:cubicBezTo>
                  <a:cubicBezTo>
                    <a:pt x="631" y="881"/>
                    <a:pt x="202" y="1512"/>
                    <a:pt x="60" y="2250"/>
                  </a:cubicBezTo>
                  <a:cubicBezTo>
                    <a:pt x="24" y="2417"/>
                    <a:pt x="0" y="2596"/>
                    <a:pt x="0" y="2774"/>
                  </a:cubicBezTo>
                  <a:cubicBezTo>
                    <a:pt x="0" y="3739"/>
                    <a:pt x="488" y="4572"/>
                    <a:pt x="1226" y="5084"/>
                  </a:cubicBezTo>
                  <a:cubicBezTo>
                    <a:pt x="1405" y="5203"/>
                    <a:pt x="1607" y="5310"/>
                    <a:pt x="1834" y="5394"/>
                  </a:cubicBezTo>
                  <a:cubicBezTo>
                    <a:pt x="2131" y="5501"/>
                    <a:pt x="2453" y="5560"/>
                    <a:pt x="2786" y="5560"/>
                  </a:cubicBezTo>
                  <a:cubicBezTo>
                    <a:pt x="4310" y="5560"/>
                    <a:pt x="5560" y="4310"/>
                    <a:pt x="5560" y="2774"/>
                  </a:cubicBezTo>
                  <a:cubicBezTo>
                    <a:pt x="5560" y="2691"/>
                    <a:pt x="5560" y="2596"/>
                    <a:pt x="5548" y="2500"/>
                  </a:cubicBezTo>
                  <a:cubicBezTo>
                    <a:pt x="5536" y="2405"/>
                    <a:pt x="5525" y="2322"/>
                    <a:pt x="5513" y="2238"/>
                  </a:cubicBezTo>
                  <a:cubicBezTo>
                    <a:pt x="5453" y="1941"/>
                    <a:pt x="5346" y="1655"/>
                    <a:pt x="5191" y="1405"/>
                  </a:cubicBezTo>
                  <a:cubicBezTo>
                    <a:pt x="4715" y="572"/>
                    <a:pt x="3822" y="0"/>
                    <a:pt x="27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26"/>
            <p:cNvSpPr/>
            <p:nvPr/>
          </p:nvSpPr>
          <p:spPr>
            <a:xfrm rot="-5400000">
              <a:off x="-2104316" y="3647535"/>
              <a:ext cx="27423" cy="188701"/>
            </a:xfrm>
            <a:custGeom>
              <a:rect b="b" l="l" r="r" t="t"/>
              <a:pathLst>
                <a:path extrusionOk="0" h="8443" w="1227">
                  <a:moveTo>
                    <a:pt x="0" y="1"/>
                  </a:moveTo>
                  <a:lnTo>
                    <a:pt x="0" y="8442"/>
                  </a:lnTo>
                  <a:lnTo>
                    <a:pt x="1226" y="8442"/>
                  </a:lnTo>
                  <a:lnTo>
                    <a:pt x="12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26"/>
            <p:cNvSpPr/>
            <p:nvPr/>
          </p:nvSpPr>
          <p:spPr>
            <a:xfrm rot="-5400000">
              <a:off x="-3413931" y="1667067"/>
              <a:ext cx="2645637" cy="1648536"/>
            </a:xfrm>
            <a:custGeom>
              <a:rect b="b" l="l" r="r" t="t"/>
              <a:pathLst>
                <a:path extrusionOk="0" h="73760" w="118373">
                  <a:moveTo>
                    <a:pt x="116337" y="2036"/>
                  </a:moveTo>
                  <a:lnTo>
                    <a:pt x="116337" y="71735"/>
                  </a:lnTo>
                  <a:lnTo>
                    <a:pt x="2037" y="71735"/>
                  </a:lnTo>
                  <a:lnTo>
                    <a:pt x="2037" y="2036"/>
                  </a:lnTo>
                  <a:close/>
                  <a:moveTo>
                    <a:pt x="1" y="0"/>
                  </a:moveTo>
                  <a:lnTo>
                    <a:pt x="1" y="73759"/>
                  </a:lnTo>
                  <a:lnTo>
                    <a:pt x="118373" y="73759"/>
                  </a:lnTo>
                  <a:lnTo>
                    <a:pt x="1183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0" name="Google Shape;350;p2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Agenda</a:t>
            </a:r>
            <a:endParaRPr/>
          </a:p>
        </p:txBody>
      </p:sp>
      <p:sp>
        <p:nvSpPr>
          <p:cNvPr id="351" name="Google Shape;351;p26"/>
          <p:cNvSpPr txBox="1"/>
          <p:nvPr>
            <p:ph idx="2" type="title"/>
          </p:nvPr>
        </p:nvSpPr>
        <p:spPr>
          <a:xfrm>
            <a:off x="717675" y="1656300"/>
            <a:ext cx="7347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352" name="Google Shape;352;p26"/>
          <p:cNvSpPr txBox="1"/>
          <p:nvPr>
            <p:ph idx="3" type="title"/>
          </p:nvPr>
        </p:nvSpPr>
        <p:spPr>
          <a:xfrm>
            <a:off x="4766688" y="2300212"/>
            <a:ext cx="7347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sp>
        <p:nvSpPr>
          <p:cNvPr id="353" name="Google Shape;353;p26"/>
          <p:cNvSpPr txBox="1"/>
          <p:nvPr>
            <p:ph idx="4" type="title"/>
          </p:nvPr>
        </p:nvSpPr>
        <p:spPr>
          <a:xfrm>
            <a:off x="717675" y="2905713"/>
            <a:ext cx="7347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354" name="Google Shape;354;p26"/>
          <p:cNvSpPr txBox="1"/>
          <p:nvPr>
            <p:ph idx="6" type="title"/>
          </p:nvPr>
        </p:nvSpPr>
        <p:spPr>
          <a:xfrm>
            <a:off x="719988" y="4103975"/>
            <a:ext cx="7347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355" name="Google Shape;355;p26"/>
          <p:cNvSpPr txBox="1"/>
          <p:nvPr>
            <p:ph idx="1" type="subTitle"/>
          </p:nvPr>
        </p:nvSpPr>
        <p:spPr>
          <a:xfrm>
            <a:off x="1410600" y="1593750"/>
            <a:ext cx="28437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Executive</a:t>
            </a:r>
            <a:r>
              <a:rPr lang="en"/>
              <a:t> summary</a:t>
            </a:r>
            <a:endParaRPr/>
          </a:p>
        </p:txBody>
      </p:sp>
      <p:sp>
        <p:nvSpPr>
          <p:cNvPr id="356" name="Google Shape;356;p26"/>
          <p:cNvSpPr txBox="1"/>
          <p:nvPr>
            <p:ph idx="8" type="subTitle"/>
          </p:nvPr>
        </p:nvSpPr>
        <p:spPr>
          <a:xfrm>
            <a:off x="1410600" y="2843163"/>
            <a:ext cx="28437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Data Ingestion &amp; Prep</a:t>
            </a:r>
            <a:endParaRPr/>
          </a:p>
        </p:txBody>
      </p:sp>
      <p:sp>
        <p:nvSpPr>
          <p:cNvPr id="357" name="Google Shape;357;p26"/>
          <p:cNvSpPr txBox="1"/>
          <p:nvPr>
            <p:ph idx="9" type="subTitle"/>
          </p:nvPr>
        </p:nvSpPr>
        <p:spPr>
          <a:xfrm>
            <a:off x="1412913" y="4041425"/>
            <a:ext cx="28437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200"/>
              <a:t>Data Modeling &amp; Design</a:t>
            </a:r>
            <a:endParaRPr sz="2200"/>
          </a:p>
        </p:txBody>
      </p:sp>
      <p:sp>
        <p:nvSpPr>
          <p:cNvPr id="358" name="Google Shape;358;p26"/>
          <p:cNvSpPr txBox="1"/>
          <p:nvPr>
            <p:ph idx="13" type="subTitle"/>
          </p:nvPr>
        </p:nvSpPr>
        <p:spPr>
          <a:xfrm>
            <a:off x="5459625" y="2237662"/>
            <a:ext cx="28443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Analytics &amp; Results</a:t>
            </a:r>
            <a:endParaRPr/>
          </a:p>
        </p:txBody>
      </p:sp>
      <p:grpSp>
        <p:nvGrpSpPr>
          <p:cNvPr id="359" name="Google Shape;359;p26"/>
          <p:cNvGrpSpPr/>
          <p:nvPr/>
        </p:nvGrpSpPr>
        <p:grpSpPr>
          <a:xfrm>
            <a:off x="5681878" y="-216369"/>
            <a:ext cx="1222071" cy="1222980"/>
            <a:chOff x="3152676" y="3326804"/>
            <a:chExt cx="540548" cy="540974"/>
          </a:xfrm>
        </p:grpSpPr>
        <p:sp>
          <p:nvSpPr>
            <p:cNvPr id="360" name="Google Shape;360;p26"/>
            <p:cNvSpPr/>
            <p:nvPr/>
          </p:nvSpPr>
          <p:spPr>
            <a:xfrm>
              <a:off x="3154902" y="3329916"/>
              <a:ext cx="537863" cy="537863"/>
            </a:xfrm>
            <a:custGeom>
              <a:rect b="b" l="l" r="r" t="t"/>
              <a:pathLst>
                <a:path extrusionOk="0" h="45066" w="45066">
                  <a:moveTo>
                    <a:pt x="22527" y="1"/>
                  </a:moveTo>
                  <a:cubicBezTo>
                    <a:pt x="14609" y="1"/>
                    <a:pt x="7644" y="4085"/>
                    <a:pt x="3620" y="10264"/>
                  </a:cubicBezTo>
                  <a:cubicBezTo>
                    <a:pt x="3346" y="10705"/>
                    <a:pt x="3072" y="11145"/>
                    <a:pt x="2822" y="11598"/>
                  </a:cubicBezTo>
                  <a:cubicBezTo>
                    <a:pt x="1024" y="14836"/>
                    <a:pt x="0" y="18563"/>
                    <a:pt x="0" y="22539"/>
                  </a:cubicBezTo>
                  <a:cubicBezTo>
                    <a:pt x="0" y="25849"/>
                    <a:pt x="715" y="28993"/>
                    <a:pt x="1989" y="31814"/>
                  </a:cubicBezTo>
                  <a:cubicBezTo>
                    <a:pt x="2155" y="32172"/>
                    <a:pt x="2322" y="32529"/>
                    <a:pt x="2501" y="32874"/>
                  </a:cubicBezTo>
                  <a:cubicBezTo>
                    <a:pt x="3703" y="35196"/>
                    <a:pt x="5299" y="37279"/>
                    <a:pt x="7192" y="39041"/>
                  </a:cubicBezTo>
                  <a:cubicBezTo>
                    <a:pt x="7370" y="39208"/>
                    <a:pt x="7549" y="39375"/>
                    <a:pt x="7739" y="39542"/>
                  </a:cubicBezTo>
                  <a:cubicBezTo>
                    <a:pt x="9466" y="41042"/>
                    <a:pt x="11418" y="42280"/>
                    <a:pt x="13538" y="43209"/>
                  </a:cubicBezTo>
                  <a:cubicBezTo>
                    <a:pt x="13871" y="43340"/>
                    <a:pt x="14205" y="43482"/>
                    <a:pt x="14538" y="43613"/>
                  </a:cubicBezTo>
                  <a:cubicBezTo>
                    <a:pt x="17014" y="44554"/>
                    <a:pt x="19717" y="45066"/>
                    <a:pt x="22527" y="45066"/>
                  </a:cubicBezTo>
                  <a:cubicBezTo>
                    <a:pt x="23265" y="45066"/>
                    <a:pt x="23980" y="45030"/>
                    <a:pt x="24694" y="44959"/>
                  </a:cubicBezTo>
                  <a:cubicBezTo>
                    <a:pt x="25396" y="44899"/>
                    <a:pt x="26099" y="44792"/>
                    <a:pt x="26778" y="44661"/>
                  </a:cubicBezTo>
                  <a:cubicBezTo>
                    <a:pt x="36553" y="42804"/>
                    <a:pt x="44089" y="34624"/>
                    <a:pt x="44970" y="24528"/>
                  </a:cubicBezTo>
                  <a:cubicBezTo>
                    <a:pt x="45006" y="24147"/>
                    <a:pt x="45030" y="23754"/>
                    <a:pt x="45042" y="23361"/>
                  </a:cubicBezTo>
                  <a:cubicBezTo>
                    <a:pt x="45054" y="23087"/>
                    <a:pt x="45066" y="22813"/>
                    <a:pt x="45066" y="22539"/>
                  </a:cubicBezTo>
                  <a:cubicBezTo>
                    <a:pt x="45066" y="16610"/>
                    <a:pt x="42780" y="11229"/>
                    <a:pt x="39041" y="7204"/>
                  </a:cubicBezTo>
                  <a:cubicBezTo>
                    <a:pt x="38839" y="6978"/>
                    <a:pt x="38624" y="6764"/>
                    <a:pt x="38410" y="6549"/>
                  </a:cubicBezTo>
                  <a:cubicBezTo>
                    <a:pt x="34707" y="2870"/>
                    <a:pt x="29742" y="477"/>
                    <a:pt x="24218" y="60"/>
                  </a:cubicBezTo>
                  <a:cubicBezTo>
                    <a:pt x="23753" y="37"/>
                    <a:pt x="23289" y="13"/>
                    <a:pt x="2282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1" name="Google Shape;361;p26"/>
            <p:cNvGrpSpPr/>
            <p:nvPr/>
          </p:nvGrpSpPr>
          <p:grpSpPr>
            <a:xfrm>
              <a:off x="3178629" y="3329916"/>
              <a:ext cx="513849" cy="536586"/>
              <a:chOff x="3178629" y="3329916"/>
              <a:chExt cx="513849" cy="536586"/>
            </a:xfrm>
          </p:grpSpPr>
          <p:sp>
            <p:nvSpPr>
              <p:cNvPr id="362" name="Google Shape;362;p26"/>
              <p:cNvSpPr/>
              <p:nvPr/>
            </p:nvSpPr>
            <p:spPr>
              <a:xfrm>
                <a:off x="3178629" y="3608717"/>
                <a:ext cx="513849" cy="157041"/>
              </a:xfrm>
              <a:custGeom>
                <a:rect b="b" l="l" r="r" t="t"/>
                <a:pathLst>
                  <a:path extrusionOk="0" h="13158" w="43054">
                    <a:moveTo>
                      <a:pt x="43054" y="1"/>
                    </a:moveTo>
                    <a:cubicBezTo>
                      <a:pt x="36434" y="7859"/>
                      <a:pt x="26671" y="12455"/>
                      <a:pt x="16277" y="12455"/>
                    </a:cubicBezTo>
                    <a:cubicBezTo>
                      <a:pt x="15169" y="12455"/>
                      <a:pt x="14086" y="12407"/>
                      <a:pt x="13002" y="12300"/>
                    </a:cubicBezTo>
                    <a:cubicBezTo>
                      <a:pt x="12740" y="12276"/>
                      <a:pt x="12490" y="12252"/>
                      <a:pt x="12240" y="12229"/>
                    </a:cubicBezTo>
                    <a:cubicBezTo>
                      <a:pt x="11300" y="12122"/>
                      <a:pt x="10383" y="11979"/>
                      <a:pt x="9466" y="11788"/>
                    </a:cubicBezTo>
                    <a:cubicBezTo>
                      <a:pt x="9204" y="11741"/>
                      <a:pt x="8954" y="11693"/>
                      <a:pt x="8704" y="11633"/>
                    </a:cubicBezTo>
                    <a:cubicBezTo>
                      <a:pt x="8133" y="11514"/>
                      <a:pt x="7573" y="11371"/>
                      <a:pt x="7013" y="11217"/>
                    </a:cubicBezTo>
                    <a:cubicBezTo>
                      <a:pt x="6775" y="11157"/>
                      <a:pt x="6537" y="11086"/>
                      <a:pt x="6287" y="11014"/>
                    </a:cubicBezTo>
                    <a:cubicBezTo>
                      <a:pt x="4120" y="10371"/>
                      <a:pt x="2013" y="9514"/>
                      <a:pt x="1" y="8454"/>
                    </a:cubicBezTo>
                    <a:lnTo>
                      <a:pt x="1" y="8454"/>
                    </a:lnTo>
                    <a:lnTo>
                      <a:pt x="513" y="9514"/>
                    </a:lnTo>
                    <a:cubicBezTo>
                      <a:pt x="2382" y="10431"/>
                      <a:pt x="4323" y="11181"/>
                      <a:pt x="6323" y="11764"/>
                    </a:cubicBezTo>
                    <a:cubicBezTo>
                      <a:pt x="6561" y="11836"/>
                      <a:pt x="6811" y="11895"/>
                      <a:pt x="7049" y="11967"/>
                    </a:cubicBezTo>
                    <a:cubicBezTo>
                      <a:pt x="7656" y="12122"/>
                      <a:pt x="8264" y="12264"/>
                      <a:pt x="8883" y="12395"/>
                    </a:cubicBezTo>
                    <a:cubicBezTo>
                      <a:pt x="9133" y="12455"/>
                      <a:pt x="9395" y="12503"/>
                      <a:pt x="9645" y="12550"/>
                    </a:cubicBezTo>
                    <a:cubicBezTo>
                      <a:pt x="10573" y="12729"/>
                      <a:pt x="11514" y="12860"/>
                      <a:pt x="12455" y="12955"/>
                    </a:cubicBezTo>
                    <a:cubicBezTo>
                      <a:pt x="12717" y="12991"/>
                      <a:pt x="12979" y="13014"/>
                      <a:pt x="13240" y="13038"/>
                    </a:cubicBezTo>
                    <a:cubicBezTo>
                      <a:pt x="14241" y="13122"/>
                      <a:pt x="15253" y="13157"/>
                      <a:pt x="16277" y="13157"/>
                    </a:cubicBezTo>
                    <a:cubicBezTo>
                      <a:pt x="26564" y="13157"/>
                      <a:pt x="36243" y="8752"/>
                      <a:pt x="42982" y="1168"/>
                    </a:cubicBezTo>
                    <a:lnTo>
                      <a:pt x="4305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26"/>
              <p:cNvSpPr/>
              <p:nvPr/>
            </p:nvSpPr>
            <p:spPr>
              <a:xfrm>
                <a:off x="3319736" y="3408078"/>
                <a:ext cx="301120" cy="458423"/>
              </a:xfrm>
              <a:custGeom>
                <a:rect b="b" l="l" r="r" t="t"/>
                <a:pathLst>
                  <a:path extrusionOk="0" h="38410" w="25230">
                    <a:moveTo>
                      <a:pt x="24599" y="0"/>
                    </a:moveTo>
                    <a:cubicBezTo>
                      <a:pt x="19182" y="620"/>
                      <a:pt x="14026" y="2822"/>
                      <a:pt x="9835" y="6370"/>
                    </a:cubicBezTo>
                    <a:cubicBezTo>
                      <a:pt x="3870" y="11407"/>
                      <a:pt x="108" y="18800"/>
                      <a:pt x="13" y="25658"/>
                    </a:cubicBezTo>
                    <a:cubicBezTo>
                      <a:pt x="1" y="26837"/>
                      <a:pt x="132" y="27968"/>
                      <a:pt x="417" y="29040"/>
                    </a:cubicBezTo>
                    <a:cubicBezTo>
                      <a:pt x="477" y="29278"/>
                      <a:pt x="560" y="29528"/>
                      <a:pt x="632" y="29766"/>
                    </a:cubicBezTo>
                    <a:cubicBezTo>
                      <a:pt x="1715" y="33004"/>
                      <a:pt x="4168" y="35648"/>
                      <a:pt x="7728" y="37291"/>
                    </a:cubicBezTo>
                    <a:cubicBezTo>
                      <a:pt x="8716" y="37755"/>
                      <a:pt x="9776" y="38124"/>
                      <a:pt x="10883" y="38410"/>
                    </a:cubicBezTo>
                    <a:lnTo>
                      <a:pt x="12967" y="38112"/>
                    </a:lnTo>
                    <a:cubicBezTo>
                      <a:pt x="11169" y="37838"/>
                      <a:pt x="9514" y="37350"/>
                      <a:pt x="8025" y="36648"/>
                    </a:cubicBezTo>
                    <a:cubicBezTo>
                      <a:pt x="4763" y="35148"/>
                      <a:pt x="2489" y="32754"/>
                      <a:pt x="1417" y="29849"/>
                    </a:cubicBezTo>
                    <a:cubicBezTo>
                      <a:pt x="1334" y="29611"/>
                      <a:pt x="1251" y="29361"/>
                      <a:pt x="1179" y="29111"/>
                    </a:cubicBezTo>
                    <a:cubicBezTo>
                      <a:pt x="858" y="28028"/>
                      <a:pt x="703" y="26873"/>
                      <a:pt x="727" y="25670"/>
                    </a:cubicBezTo>
                    <a:cubicBezTo>
                      <a:pt x="810" y="19015"/>
                      <a:pt x="4477" y="11823"/>
                      <a:pt x="10288" y="6906"/>
                    </a:cubicBezTo>
                    <a:cubicBezTo>
                      <a:pt x="14514" y="3334"/>
                      <a:pt x="19741" y="1155"/>
                      <a:pt x="25230" y="655"/>
                    </a:cubicBezTo>
                    <a:cubicBezTo>
                      <a:pt x="25028" y="429"/>
                      <a:pt x="24813" y="215"/>
                      <a:pt x="2459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26"/>
              <p:cNvSpPr/>
              <p:nvPr/>
            </p:nvSpPr>
            <p:spPr>
              <a:xfrm>
                <a:off x="3271996" y="3329916"/>
                <a:ext cx="171948" cy="520533"/>
              </a:xfrm>
              <a:custGeom>
                <a:rect b="b" l="l" r="r" t="t"/>
                <a:pathLst>
                  <a:path extrusionOk="0" h="43614" w="14407">
                    <a:moveTo>
                      <a:pt x="13014" y="1"/>
                    </a:moveTo>
                    <a:cubicBezTo>
                      <a:pt x="9251" y="2120"/>
                      <a:pt x="6287" y="5013"/>
                      <a:pt x="4179" y="8609"/>
                    </a:cubicBezTo>
                    <a:cubicBezTo>
                      <a:pt x="1405" y="13324"/>
                      <a:pt x="0" y="19480"/>
                      <a:pt x="0" y="26885"/>
                    </a:cubicBezTo>
                    <a:cubicBezTo>
                      <a:pt x="0" y="29636"/>
                      <a:pt x="298" y="32350"/>
                      <a:pt x="881" y="34993"/>
                    </a:cubicBezTo>
                    <a:cubicBezTo>
                      <a:pt x="941" y="35255"/>
                      <a:pt x="1000" y="35505"/>
                      <a:pt x="1060" y="35755"/>
                    </a:cubicBezTo>
                    <a:cubicBezTo>
                      <a:pt x="1679" y="38327"/>
                      <a:pt x="2572" y="40827"/>
                      <a:pt x="3727" y="43209"/>
                    </a:cubicBezTo>
                    <a:cubicBezTo>
                      <a:pt x="4060" y="43352"/>
                      <a:pt x="4394" y="43482"/>
                      <a:pt x="4727" y="43613"/>
                    </a:cubicBezTo>
                    <a:cubicBezTo>
                      <a:pt x="3465" y="41161"/>
                      <a:pt x="2500" y="38577"/>
                      <a:pt x="1822" y="35910"/>
                    </a:cubicBezTo>
                    <a:cubicBezTo>
                      <a:pt x="1762" y="35660"/>
                      <a:pt x="1703" y="35410"/>
                      <a:pt x="1643" y="35148"/>
                    </a:cubicBezTo>
                    <a:cubicBezTo>
                      <a:pt x="1024" y="32469"/>
                      <a:pt x="714" y="29695"/>
                      <a:pt x="714" y="26885"/>
                    </a:cubicBezTo>
                    <a:cubicBezTo>
                      <a:pt x="714" y="13503"/>
                      <a:pt x="5191" y="4704"/>
                      <a:pt x="14407" y="60"/>
                    </a:cubicBezTo>
                    <a:lnTo>
                      <a:pt x="1301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26"/>
              <p:cNvSpPr/>
              <p:nvPr/>
            </p:nvSpPr>
            <p:spPr>
              <a:xfrm>
                <a:off x="3184596" y="3452417"/>
                <a:ext cx="79738" cy="349290"/>
              </a:xfrm>
              <a:custGeom>
                <a:rect b="b" l="l" r="r" t="t"/>
                <a:pathLst>
                  <a:path extrusionOk="0" h="29266" w="6681">
                    <a:moveTo>
                      <a:pt x="1144" y="0"/>
                    </a:moveTo>
                    <a:lnTo>
                      <a:pt x="334" y="1334"/>
                    </a:lnTo>
                    <a:cubicBezTo>
                      <a:pt x="1" y="7882"/>
                      <a:pt x="1489" y="11478"/>
                      <a:pt x="3168" y="15514"/>
                    </a:cubicBezTo>
                    <a:cubicBezTo>
                      <a:pt x="3287" y="15788"/>
                      <a:pt x="3394" y="16062"/>
                      <a:pt x="3513" y="16335"/>
                    </a:cubicBezTo>
                    <a:cubicBezTo>
                      <a:pt x="5275" y="20622"/>
                      <a:pt x="5692" y="23051"/>
                      <a:pt x="5787" y="24110"/>
                    </a:cubicBezTo>
                    <a:cubicBezTo>
                      <a:pt x="5835" y="24539"/>
                      <a:pt x="5811" y="24741"/>
                      <a:pt x="5811" y="24753"/>
                    </a:cubicBezTo>
                    <a:lnTo>
                      <a:pt x="5811" y="24789"/>
                    </a:lnTo>
                    <a:lnTo>
                      <a:pt x="5823" y="24837"/>
                    </a:lnTo>
                    <a:cubicBezTo>
                      <a:pt x="5823" y="24837"/>
                      <a:pt x="5823" y="24848"/>
                      <a:pt x="5823" y="24860"/>
                    </a:cubicBezTo>
                    <a:cubicBezTo>
                      <a:pt x="5847" y="25075"/>
                      <a:pt x="6109" y="27218"/>
                      <a:pt x="5263" y="28301"/>
                    </a:cubicBezTo>
                    <a:cubicBezTo>
                      <a:pt x="5109" y="28516"/>
                      <a:pt x="4918" y="28670"/>
                      <a:pt x="4704" y="28777"/>
                    </a:cubicBezTo>
                    <a:lnTo>
                      <a:pt x="5251" y="29266"/>
                    </a:lnTo>
                    <a:cubicBezTo>
                      <a:pt x="5466" y="29135"/>
                      <a:pt x="5668" y="28956"/>
                      <a:pt x="5835" y="28742"/>
                    </a:cubicBezTo>
                    <a:cubicBezTo>
                      <a:pt x="6680" y="27623"/>
                      <a:pt x="6621" y="25801"/>
                      <a:pt x="6561" y="25063"/>
                    </a:cubicBezTo>
                    <a:cubicBezTo>
                      <a:pt x="6549" y="24920"/>
                      <a:pt x="6537" y="24825"/>
                      <a:pt x="6525" y="24765"/>
                    </a:cubicBezTo>
                    <a:cubicBezTo>
                      <a:pt x="6525" y="24694"/>
                      <a:pt x="6537" y="24551"/>
                      <a:pt x="6525" y="24313"/>
                    </a:cubicBezTo>
                    <a:cubicBezTo>
                      <a:pt x="6466" y="23324"/>
                      <a:pt x="6109" y="20800"/>
                      <a:pt x="4168" y="16074"/>
                    </a:cubicBezTo>
                    <a:cubicBezTo>
                      <a:pt x="4049" y="15788"/>
                      <a:pt x="3942" y="15514"/>
                      <a:pt x="3823" y="15240"/>
                    </a:cubicBezTo>
                    <a:cubicBezTo>
                      <a:pt x="2072" y="11013"/>
                      <a:pt x="525" y="7287"/>
                      <a:pt x="114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66" name="Google Shape;366;p26"/>
            <p:cNvPicPr preferRelativeResize="0"/>
            <p:nvPr/>
          </p:nvPicPr>
          <p:blipFill>
            <a:blip r:embed="rId3">
              <a:alphaModFix/>
            </a:blip>
            <a:stretch>
              <a:fillRect/>
            </a:stretch>
          </p:blipFill>
          <p:spPr>
            <a:xfrm rot="10800000">
              <a:off x="3152676" y="3326804"/>
              <a:ext cx="540548" cy="540241"/>
            </a:xfrm>
            <a:prstGeom prst="rect">
              <a:avLst/>
            </a:prstGeom>
            <a:noFill/>
            <a:ln>
              <a:noFill/>
            </a:ln>
          </p:spPr>
        </p:pic>
      </p:grpSp>
      <p:sp>
        <p:nvSpPr>
          <p:cNvPr id="367" name="Google Shape;367;p26"/>
          <p:cNvSpPr txBox="1"/>
          <p:nvPr>
            <p:ph idx="6" type="title"/>
          </p:nvPr>
        </p:nvSpPr>
        <p:spPr>
          <a:xfrm>
            <a:off x="4766700" y="3531275"/>
            <a:ext cx="7347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05</a:t>
            </a:r>
            <a:endParaRPr/>
          </a:p>
        </p:txBody>
      </p:sp>
      <p:sp>
        <p:nvSpPr>
          <p:cNvPr id="368" name="Google Shape;368;p26"/>
          <p:cNvSpPr txBox="1"/>
          <p:nvPr>
            <p:ph idx="9" type="subTitle"/>
          </p:nvPr>
        </p:nvSpPr>
        <p:spPr>
          <a:xfrm>
            <a:off x="5457300" y="3468725"/>
            <a:ext cx="28437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100"/>
              <a:t>Conclusion &amp; Extensions</a:t>
            </a:r>
            <a:endParaRPr sz="21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1" name="Shape 701"/>
        <p:cNvGrpSpPr/>
        <p:nvPr/>
      </p:nvGrpSpPr>
      <p:grpSpPr>
        <a:xfrm>
          <a:off x="0" y="0"/>
          <a:ext cx="0" cy="0"/>
          <a:chOff x="0" y="0"/>
          <a:chExt cx="0" cy="0"/>
        </a:xfrm>
      </p:grpSpPr>
      <p:sp>
        <p:nvSpPr>
          <p:cNvPr id="702" name="Google Shape;702;p5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Analysis (</a:t>
            </a:r>
            <a:r>
              <a:rPr lang="en"/>
              <a:t>Regression</a:t>
            </a:r>
            <a:r>
              <a:rPr lang="en"/>
              <a:t>)</a:t>
            </a:r>
            <a:endParaRPr/>
          </a:p>
        </p:txBody>
      </p:sp>
      <p:grpSp>
        <p:nvGrpSpPr>
          <p:cNvPr id="703" name="Google Shape;703;p53"/>
          <p:cNvGrpSpPr/>
          <p:nvPr/>
        </p:nvGrpSpPr>
        <p:grpSpPr>
          <a:xfrm>
            <a:off x="246578" y="3963140"/>
            <a:ext cx="222404" cy="640861"/>
            <a:chOff x="1830797" y="1438278"/>
            <a:chExt cx="129757" cy="373876"/>
          </a:xfrm>
        </p:grpSpPr>
        <p:sp>
          <p:nvSpPr>
            <p:cNvPr id="704" name="Google Shape;704;p53"/>
            <p:cNvSpPr/>
            <p:nvPr/>
          </p:nvSpPr>
          <p:spPr>
            <a:xfrm>
              <a:off x="1830797" y="1438278"/>
              <a:ext cx="129757" cy="129602"/>
            </a:xfrm>
            <a:custGeom>
              <a:rect b="b" l="l" r="r" t="t"/>
              <a:pathLst>
                <a:path extrusionOk="0" h="10859" w="10872">
                  <a:moveTo>
                    <a:pt x="5430" y="0"/>
                  </a:moveTo>
                  <a:lnTo>
                    <a:pt x="3990" y="3977"/>
                  </a:lnTo>
                  <a:lnTo>
                    <a:pt x="1" y="5430"/>
                  </a:lnTo>
                  <a:lnTo>
                    <a:pt x="3990" y="6882"/>
                  </a:lnTo>
                  <a:lnTo>
                    <a:pt x="5430" y="10859"/>
                  </a:lnTo>
                  <a:lnTo>
                    <a:pt x="6883" y="6882"/>
                  </a:lnTo>
                  <a:lnTo>
                    <a:pt x="10871" y="5430"/>
                  </a:lnTo>
                  <a:lnTo>
                    <a:pt x="6883" y="3977"/>
                  </a:lnTo>
                  <a:lnTo>
                    <a:pt x="543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53"/>
            <p:cNvSpPr/>
            <p:nvPr/>
          </p:nvSpPr>
          <p:spPr>
            <a:xfrm>
              <a:off x="1830797" y="1560337"/>
              <a:ext cx="129757" cy="129757"/>
            </a:xfrm>
            <a:custGeom>
              <a:rect b="b" l="l" r="r" t="t"/>
              <a:pathLst>
                <a:path extrusionOk="0" h="10872" w="10872">
                  <a:moveTo>
                    <a:pt x="5430" y="1"/>
                  </a:moveTo>
                  <a:lnTo>
                    <a:pt x="3990" y="3977"/>
                  </a:lnTo>
                  <a:lnTo>
                    <a:pt x="1" y="5430"/>
                  </a:lnTo>
                  <a:lnTo>
                    <a:pt x="3990" y="6883"/>
                  </a:lnTo>
                  <a:lnTo>
                    <a:pt x="5430" y="10871"/>
                  </a:lnTo>
                  <a:lnTo>
                    <a:pt x="6883" y="6883"/>
                  </a:lnTo>
                  <a:lnTo>
                    <a:pt x="10871" y="5430"/>
                  </a:lnTo>
                  <a:lnTo>
                    <a:pt x="6883" y="3977"/>
                  </a:lnTo>
                  <a:lnTo>
                    <a:pt x="543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53"/>
            <p:cNvSpPr/>
            <p:nvPr/>
          </p:nvSpPr>
          <p:spPr>
            <a:xfrm>
              <a:off x="1830797" y="1682552"/>
              <a:ext cx="129757" cy="129602"/>
            </a:xfrm>
            <a:custGeom>
              <a:rect b="b" l="l" r="r" t="t"/>
              <a:pathLst>
                <a:path extrusionOk="0" h="10859" w="10872">
                  <a:moveTo>
                    <a:pt x="5430" y="0"/>
                  </a:moveTo>
                  <a:lnTo>
                    <a:pt x="3990" y="3977"/>
                  </a:lnTo>
                  <a:lnTo>
                    <a:pt x="1" y="5429"/>
                  </a:lnTo>
                  <a:lnTo>
                    <a:pt x="3990" y="6882"/>
                  </a:lnTo>
                  <a:lnTo>
                    <a:pt x="5430" y="10859"/>
                  </a:lnTo>
                  <a:lnTo>
                    <a:pt x="6883" y="6882"/>
                  </a:lnTo>
                  <a:lnTo>
                    <a:pt x="10871" y="5429"/>
                  </a:lnTo>
                  <a:lnTo>
                    <a:pt x="6883" y="3977"/>
                  </a:lnTo>
                  <a:lnTo>
                    <a:pt x="543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7" name="Google Shape;707;p53"/>
          <p:cNvGrpSpPr/>
          <p:nvPr/>
        </p:nvGrpSpPr>
        <p:grpSpPr>
          <a:xfrm>
            <a:off x="7821411" y="345763"/>
            <a:ext cx="596780" cy="193728"/>
            <a:chOff x="2065129" y="1137027"/>
            <a:chExt cx="222397" cy="72195"/>
          </a:xfrm>
        </p:grpSpPr>
        <p:sp>
          <p:nvSpPr>
            <p:cNvPr id="708" name="Google Shape;708;p53"/>
            <p:cNvSpPr/>
            <p:nvPr/>
          </p:nvSpPr>
          <p:spPr>
            <a:xfrm>
              <a:off x="2143136" y="1137027"/>
              <a:ext cx="72207" cy="72195"/>
            </a:xfrm>
            <a:custGeom>
              <a:rect b="b" l="l" r="r" t="t"/>
              <a:pathLst>
                <a:path extrusionOk="0" h="6049" w="6050">
                  <a:moveTo>
                    <a:pt x="3025" y="0"/>
                  </a:moveTo>
                  <a:lnTo>
                    <a:pt x="2215" y="2215"/>
                  </a:lnTo>
                  <a:lnTo>
                    <a:pt x="1" y="3024"/>
                  </a:lnTo>
                  <a:lnTo>
                    <a:pt x="2227" y="3834"/>
                  </a:lnTo>
                  <a:lnTo>
                    <a:pt x="3037" y="6048"/>
                  </a:lnTo>
                  <a:lnTo>
                    <a:pt x="3835" y="3834"/>
                  </a:lnTo>
                  <a:lnTo>
                    <a:pt x="6049" y="3024"/>
                  </a:lnTo>
                  <a:lnTo>
                    <a:pt x="3835" y="2215"/>
                  </a:lnTo>
                  <a:lnTo>
                    <a:pt x="302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09" name="Google Shape;709;p53"/>
            <p:cNvSpPr/>
            <p:nvPr/>
          </p:nvSpPr>
          <p:spPr>
            <a:xfrm>
              <a:off x="2215331" y="1137027"/>
              <a:ext cx="72195" cy="72052"/>
            </a:xfrm>
            <a:custGeom>
              <a:rect b="b" l="l" r="r" t="t"/>
              <a:pathLst>
                <a:path extrusionOk="0" fill="none" h="6037" w="6049">
                  <a:moveTo>
                    <a:pt x="2215" y="3822"/>
                  </a:moveTo>
                  <a:lnTo>
                    <a:pt x="3024" y="6037"/>
                  </a:lnTo>
                  <a:lnTo>
                    <a:pt x="3834" y="3822"/>
                  </a:lnTo>
                  <a:lnTo>
                    <a:pt x="6049" y="3012"/>
                  </a:lnTo>
                  <a:lnTo>
                    <a:pt x="3834" y="2215"/>
                  </a:lnTo>
                  <a:lnTo>
                    <a:pt x="3024" y="0"/>
                  </a:lnTo>
                  <a:lnTo>
                    <a:pt x="2215" y="2215"/>
                  </a:lnTo>
                  <a:lnTo>
                    <a:pt x="0" y="3024"/>
                  </a:lnTo>
                  <a:close/>
                </a:path>
              </a:pathLst>
            </a:custGeom>
            <a:solidFill>
              <a:schemeClr val="dk1"/>
            </a:solidFill>
            <a:ln cap="flat" cmpd="sng" w="56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10" name="Google Shape;710;p53"/>
            <p:cNvSpPr/>
            <p:nvPr/>
          </p:nvSpPr>
          <p:spPr>
            <a:xfrm>
              <a:off x="2065129" y="1137158"/>
              <a:ext cx="72052" cy="72064"/>
            </a:xfrm>
            <a:custGeom>
              <a:rect b="b" l="l" r="r" t="t"/>
              <a:pathLst>
                <a:path extrusionOk="0" fill="none" h="6038" w="6037">
                  <a:moveTo>
                    <a:pt x="2215" y="3835"/>
                  </a:moveTo>
                  <a:lnTo>
                    <a:pt x="3025" y="6037"/>
                  </a:lnTo>
                  <a:lnTo>
                    <a:pt x="3822" y="3823"/>
                  </a:lnTo>
                  <a:lnTo>
                    <a:pt x="6037" y="3013"/>
                  </a:lnTo>
                  <a:lnTo>
                    <a:pt x="3822" y="2216"/>
                  </a:lnTo>
                  <a:lnTo>
                    <a:pt x="3013" y="1"/>
                  </a:lnTo>
                  <a:lnTo>
                    <a:pt x="2215" y="2216"/>
                  </a:lnTo>
                  <a:lnTo>
                    <a:pt x="0" y="3025"/>
                  </a:lnTo>
                  <a:close/>
                </a:path>
              </a:pathLst>
            </a:custGeom>
            <a:solidFill>
              <a:schemeClr val="dk1"/>
            </a:solidFill>
            <a:ln cap="flat" cmpd="sng" w="56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pic>
        <p:nvPicPr>
          <p:cNvPr id="711" name="Google Shape;711;p53"/>
          <p:cNvPicPr preferRelativeResize="0"/>
          <p:nvPr/>
        </p:nvPicPr>
        <p:blipFill>
          <a:blip r:embed="rId3">
            <a:alphaModFix/>
          </a:blip>
          <a:stretch>
            <a:fillRect/>
          </a:stretch>
        </p:blipFill>
        <p:spPr>
          <a:xfrm>
            <a:off x="5567725" y="672250"/>
            <a:ext cx="3448774" cy="2256399"/>
          </a:xfrm>
          <a:prstGeom prst="rect">
            <a:avLst/>
          </a:prstGeom>
          <a:noFill/>
          <a:ln>
            <a:noFill/>
          </a:ln>
        </p:spPr>
      </p:pic>
      <p:pic>
        <p:nvPicPr>
          <p:cNvPr id="712" name="Google Shape;712;p53"/>
          <p:cNvPicPr preferRelativeResize="0"/>
          <p:nvPr/>
        </p:nvPicPr>
        <p:blipFill>
          <a:blip r:embed="rId4">
            <a:alphaModFix/>
          </a:blip>
          <a:stretch>
            <a:fillRect/>
          </a:stretch>
        </p:blipFill>
        <p:spPr>
          <a:xfrm>
            <a:off x="5567723" y="2928650"/>
            <a:ext cx="3448775" cy="2211260"/>
          </a:xfrm>
          <a:prstGeom prst="rect">
            <a:avLst/>
          </a:prstGeom>
          <a:noFill/>
          <a:ln>
            <a:noFill/>
          </a:ln>
        </p:spPr>
      </p:pic>
      <p:sp>
        <p:nvSpPr>
          <p:cNvPr id="713" name="Google Shape;713;p53"/>
          <p:cNvSpPr txBox="1"/>
          <p:nvPr>
            <p:ph idx="4294967295" type="subTitle"/>
          </p:nvPr>
        </p:nvSpPr>
        <p:spPr>
          <a:xfrm>
            <a:off x="720000" y="1568550"/>
            <a:ext cx="4482600" cy="20064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hlink"/>
              </a:buClr>
              <a:buSzPts val="1100"/>
              <a:buFont typeface="Arial"/>
              <a:buNone/>
            </a:pPr>
            <a:r>
              <a:rPr lang="en"/>
              <a:t>Player Performance Statistics:</a:t>
            </a:r>
            <a:endParaRPr/>
          </a:p>
          <a:p>
            <a:pPr indent="-304800" lvl="0" marL="457200" rtl="0" algn="l">
              <a:lnSpc>
                <a:spcPct val="115000"/>
              </a:lnSpc>
              <a:spcBef>
                <a:spcPts val="0"/>
              </a:spcBef>
              <a:spcAft>
                <a:spcPts val="0"/>
              </a:spcAft>
              <a:buSzPts val="1200"/>
              <a:buChar char="●"/>
            </a:pPr>
            <a:r>
              <a:rPr lang="en"/>
              <a:t>Examination of the link between player performance and salaries.</a:t>
            </a:r>
            <a:endParaRPr/>
          </a:p>
          <a:p>
            <a:pPr indent="-304800" lvl="0" marL="457200" rtl="0" algn="l">
              <a:lnSpc>
                <a:spcPct val="115000"/>
              </a:lnSpc>
              <a:spcBef>
                <a:spcPts val="0"/>
              </a:spcBef>
              <a:spcAft>
                <a:spcPts val="0"/>
              </a:spcAft>
              <a:buSzPts val="1200"/>
              <a:buChar char="●"/>
            </a:pPr>
            <a:r>
              <a:rPr lang="en"/>
              <a:t>No strong correlation identified.</a:t>
            </a:r>
            <a:endParaRPr/>
          </a:p>
          <a:p>
            <a:pPr indent="0" lvl="0" marL="0" rtl="0" algn="l">
              <a:lnSpc>
                <a:spcPct val="115000"/>
              </a:lnSpc>
              <a:spcBef>
                <a:spcPts val="0"/>
              </a:spcBef>
              <a:spcAft>
                <a:spcPts val="0"/>
              </a:spcAft>
              <a:buClr>
                <a:schemeClr val="hlink"/>
              </a:buClr>
              <a:buSzPts val="1100"/>
              <a:buFont typeface="Arial"/>
              <a:buNone/>
            </a:pPr>
            <a:r>
              <a:rPr lang="en"/>
              <a:t>Regression Model Insights:</a:t>
            </a:r>
            <a:endParaRPr/>
          </a:p>
          <a:p>
            <a:pPr indent="-304800" lvl="0" marL="457200" rtl="0" algn="l">
              <a:lnSpc>
                <a:spcPct val="115000"/>
              </a:lnSpc>
              <a:spcBef>
                <a:spcPts val="0"/>
              </a:spcBef>
              <a:spcAft>
                <a:spcPts val="0"/>
              </a:spcAft>
              <a:buSzPts val="1200"/>
              <a:buChar char="●"/>
            </a:pPr>
            <a:r>
              <a:rPr lang="en"/>
              <a:t>Model Used: Regression analysis to quantify relationship.</a:t>
            </a:r>
            <a:endParaRPr/>
          </a:p>
          <a:p>
            <a:pPr indent="-304800" lvl="0" marL="457200" rtl="0" algn="l">
              <a:lnSpc>
                <a:spcPct val="115000"/>
              </a:lnSpc>
              <a:spcBef>
                <a:spcPts val="0"/>
              </a:spcBef>
              <a:spcAft>
                <a:spcPts val="0"/>
              </a:spcAft>
              <a:buSzPts val="1200"/>
              <a:buChar char="●"/>
            </a:pPr>
            <a:r>
              <a:rPr lang="en"/>
              <a:t>R² Value: 0.27, indicating a poor model fit.</a:t>
            </a:r>
            <a:endParaRPr/>
          </a:p>
          <a:p>
            <a:pPr indent="0" lvl="0" marL="0" rtl="0" algn="l">
              <a:lnSpc>
                <a:spcPct val="115000"/>
              </a:lnSpc>
              <a:spcBef>
                <a:spcPts val="0"/>
              </a:spcBef>
              <a:spcAft>
                <a:spcPts val="0"/>
              </a:spcAft>
              <a:buClr>
                <a:schemeClr val="hlink"/>
              </a:buClr>
              <a:buSzPts val="1100"/>
              <a:buFont typeface="Arial"/>
              <a:buNone/>
            </a:pPr>
            <a:r>
              <a:rPr lang="en"/>
              <a:t>Conclusive Remarks:</a:t>
            </a:r>
            <a:endParaRPr/>
          </a:p>
          <a:p>
            <a:pPr indent="-304800" lvl="0" marL="457200" rtl="0" algn="l">
              <a:lnSpc>
                <a:spcPct val="115000"/>
              </a:lnSpc>
              <a:spcBef>
                <a:spcPts val="0"/>
              </a:spcBef>
              <a:spcAft>
                <a:spcPts val="0"/>
              </a:spcAft>
              <a:buSzPts val="1200"/>
              <a:buChar char="●"/>
            </a:pPr>
            <a:r>
              <a:rPr lang="en"/>
              <a:t>The analysis supports the initial hypothesis: negligible relevance between player salaries and their performance</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7" name="Shape 717"/>
        <p:cNvGrpSpPr/>
        <p:nvPr/>
      </p:nvGrpSpPr>
      <p:grpSpPr>
        <a:xfrm>
          <a:off x="0" y="0"/>
          <a:ext cx="0" cy="0"/>
          <a:chOff x="0" y="0"/>
          <a:chExt cx="0" cy="0"/>
        </a:xfrm>
      </p:grpSpPr>
      <p:sp>
        <p:nvSpPr>
          <p:cNvPr id="718" name="Google Shape;718;p5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Analysis (Regression)</a:t>
            </a:r>
            <a:endParaRPr/>
          </a:p>
        </p:txBody>
      </p:sp>
      <p:grpSp>
        <p:nvGrpSpPr>
          <p:cNvPr id="719" name="Google Shape;719;p54"/>
          <p:cNvGrpSpPr/>
          <p:nvPr/>
        </p:nvGrpSpPr>
        <p:grpSpPr>
          <a:xfrm>
            <a:off x="246578" y="3963140"/>
            <a:ext cx="222404" cy="640861"/>
            <a:chOff x="1830797" y="1438278"/>
            <a:chExt cx="129757" cy="373876"/>
          </a:xfrm>
        </p:grpSpPr>
        <p:sp>
          <p:nvSpPr>
            <p:cNvPr id="720" name="Google Shape;720;p54"/>
            <p:cNvSpPr/>
            <p:nvPr/>
          </p:nvSpPr>
          <p:spPr>
            <a:xfrm>
              <a:off x="1830797" y="1438278"/>
              <a:ext cx="129757" cy="129602"/>
            </a:xfrm>
            <a:custGeom>
              <a:rect b="b" l="l" r="r" t="t"/>
              <a:pathLst>
                <a:path extrusionOk="0" h="10859" w="10872">
                  <a:moveTo>
                    <a:pt x="5430" y="0"/>
                  </a:moveTo>
                  <a:lnTo>
                    <a:pt x="3990" y="3977"/>
                  </a:lnTo>
                  <a:lnTo>
                    <a:pt x="1" y="5430"/>
                  </a:lnTo>
                  <a:lnTo>
                    <a:pt x="3990" y="6882"/>
                  </a:lnTo>
                  <a:lnTo>
                    <a:pt x="5430" y="10859"/>
                  </a:lnTo>
                  <a:lnTo>
                    <a:pt x="6883" y="6882"/>
                  </a:lnTo>
                  <a:lnTo>
                    <a:pt x="10871" y="5430"/>
                  </a:lnTo>
                  <a:lnTo>
                    <a:pt x="6883" y="3977"/>
                  </a:lnTo>
                  <a:lnTo>
                    <a:pt x="543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54"/>
            <p:cNvSpPr/>
            <p:nvPr/>
          </p:nvSpPr>
          <p:spPr>
            <a:xfrm>
              <a:off x="1830797" y="1560337"/>
              <a:ext cx="129757" cy="129757"/>
            </a:xfrm>
            <a:custGeom>
              <a:rect b="b" l="l" r="r" t="t"/>
              <a:pathLst>
                <a:path extrusionOk="0" h="10872" w="10872">
                  <a:moveTo>
                    <a:pt x="5430" y="1"/>
                  </a:moveTo>
                  <a:lnTo>
                    <a:pt x="3990" y="3977"/>
                  </a:lnTo>
                  <a:lnTo>
                    <a:pt x="1" y="5430"/>
                  </a:lnTo>
                  <a:lnTo>
                    <a:pt x="3990" y="6883"/>
                  </a:lnTo>
                  <a:lnTo>
                    <a:pt x="5430" y="10871"/>
                  </a:lnTo>
                  <a:lnTo>
                    <a:pt x="6883" y="6883"/>
                  </a:lnTo>
                  <a:lnTo>
                    <a:pt x="10871" y="5430"/>
                  </a:lnTo>
                  <a:lnTo>
                    <a:pt x="6883" y="3977"/>
                  </a:lnTo>
                  <a:lnTo>
                    <a:pt x="543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54"/>
            <p:cNvSpPr/>
            <p:nvPr/>
          </p:nvSpPr>
          <p:spPr>
            <a:xfrm>
              <a:off x="1830797" y="1682552"/>
              <a:ext cx="129757" cy="129602"/>
            </a:xfrm>
            <a:custGeom>
              <a:rect b="b" l="l" r="r" t="t"/>
              <a:pathLst>
                <a:path extrusionOk="0" h="10859" w="10872">
                  <a:moveTo>
                    <a:pt x="5430" y="0"/>
                  </a:moveTo>
                  <a:lnTo>
                    <a:pt x="3990" y="3977"/>
                  </a:lnTo>
                  <a:lnTo>
                    <a:pt x="1" y="5429"/>
                  </a:lnTo>
                  <a:lnTo>
                    <a:pt x="3990" y="6882"/>
                  </a:lnTo>
                  <a:lnTo>
                    <a:pt x="5430" y="10859"/>
                  </a:lnTo>
                  <a:lnTo>
                    <a:pt x="6883" y="6882"/>
                  </a:lnTo>
                  <a:lnTo>
                    <a:pt x="10871" y="5429"/>
                  </a:lnTo>
                  <a:lnTo>
                    <a:pt x="6883" y="3977"/>
                  </a:lnTo>
                  <a:lnTo>
                    <a:pt x="543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3" name="Google Shape;723;p54"/>
          <p:cNvGrpSpPr/>
          <p:nvPr/>
        </p:nvGrpSpPr>
        <p:grpSpPr>
          <a:xfrm>
            <a:off x="7821411" y="345763"/>
            <a:ext cx="596780" cy="193728"/>
            <a:chOff x="2065129" y="1137027"/>
            <a:chExt cx="222397" cy="72195"/>
          </a:xfrm>
        </p:grpSpPr>
        <p:sp>
          <p:nvSpPr>
            <p:cNvPr id="724" name="Google Shape;724;p54"/>
            <p:cNvSpPr/>
            <p:nvPr/>
          </p:nvSpPr>
          <p:spPr>
            <a:xfrm>
              <a:off x="2143136" y="1137027"/>
              <a:ext cx="72207" cy="72195"/>
            </a:xfrm>
            <a:custGeom>
              <a:rect b="b" l="l" r="r" t="t"/>
              <a:pathLst>
                <a:path extrusionOk="0" h="6049" w="6050">
                  <a:moveTo>
                    <a:pt x="3025" y="0"/>
                  </a:moveTo>
                  <a:lnTo>
                    <a:pt x="2215" y="2215"/>
                  </a:lnTo>
                  <a:lnTo>
                    <a:pt x="1" y="3024"/>
                  </a:lnTo>
                  <a:lnTo>
                    <a:pt x="2227" y="3834"/>
                  </a:lnTo>
                  <a:lnTo>
                    <a:pt x="3037" y="6048"/>
                  </a:lnTo>
                  <a:lnTo>
                    <a:pt x="3835" y="3834"/>
                  </a:lnTo>
                  <a:lnTo>
                    <a:pt x="6049" y="3024"/>
                  </a:lnTo>
                  <a:lnTo>
                    <a:pt x="3835" y="2215"/>
                  </a:lnTo>
                  <a:lnTo>
                    <a:pt x="302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25" name="Google Shape;725;p54"/>
            <p:cNvSpPr/>
            <p:nvPr/>
          </p:nvSpPr>
          <p:spPr>
            <a:xfrm>
              <a:off x="2215331" y="1137027"/>
              <a:ext cx="72195" cy="72052"/>
            </a:xfrm>
            <a:custGeom>
              <a:rect b="b" l="l" r="r" t="t"/>
              <a:pathLst>
                <a:path extrusionOk="0" fill="none" h="6037" w="6049">
                  <a:moveTo>
                    <a:pt x="2215" y="3822"/>
                  </a:moveTo>
                  <a:lnTo>
                    <a:pt x="3024" y="6037"/>
                  </a:lnTo>
                  <a:lnTo>
                    <a:pt x="3834" y="3822"/>
                  </a:lnTo>
                  <a:lnTo>
                    <a:pt x="6049" y="3012"/>
                  </a:lnTo>
                  <a:lnTo>
                    <a:pt x="3834" y="2215"/>
                  </a:lnTo>
                  <a:lnTo>
                    <a:pt x="3024" y="0"/>
                  </a:lnTo>
                  <a:lnTo>
                    <a:pt x="2215" y="2215"/>
                  </a:lnTo>
                  <a:lnTo>
                    <a:pt x="0" y="3024"/>
                  </a:lnTo>
                  <a:close/>
                </a:path>
              </a:pathLst>
            </a:custGeom>
            <a:solidFill>
              <a:schemeClr val="dk1"/>
            </a:solidFill>
            <a:ln cap="flat" cmpd="sng" w="56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26" name="Google Shape;726;p54"/>
            <p:cNvSpPr/>
            <p:nvPr/>
          </p:nvSpPr>
          <p:spPr>
            <a:xfrm>
              <a:off x="2065129" y="1137158"/>
              <a:ext cx="72052" cy="72064"/>
            </a:xfrm>
            <a:custGeom>
              <a:rect b="b" l="l" r="r" t="t"/>
              <a:pathLst>
                <a:path extrusionOk="0" fill="none" h="6038" w="6037">
                  <a:moveTo>
                    <a:pt x="2215" y="3835"/>
                  </a:moveTo>
                  <a:lnTo>
                    <a:pt x="3025" y="6037"/>
                  </a:lnTo>
                  <a:lnTo>
                    <a:pt x="3822" y="3823"/>
                  </a:lnTo>
                  <a:lnTo>
                    <a:pt x="6037" y="3013"/>
                  </a:lnTo>
                  <a:lnTo>
                    <a:pt x="3822" y="2216"/>
                  </a:lnTo>
                  <a:lnTo>
                    <a:pt x="3013" y="1"/>
                  </a:lnTo>
                  <a:lnTo>
                    <a:pt x="2215" y="2216"/>
                  </a:lnTo>
                  <a:lnTo>
                    <a:pt x="0" y="3025"/>
                  </a:lnTo>
                  <a:close/>
                </a:path>
              </a:pathLst>
            </a:custGeom>
            <a:solidFill>
              <a:schemeClr val="dk1"/>
            </a:solidFill>
            <a:ln cap="flat" cmpd="sng" w="56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sp>
        <p:nvSpPr>
          <p:cNvPr id="727" name="Google Shape;727;p54"/>
          <p:cNvSpPr txBox="1"/>
          <p:nvPr>
            <p:ph idx="4294967295" type="subTitle"/>
          </p:nvPr>
        </p:nvSpPr>
        <p:spPr>
          <a:xfrm>
            <a:off x="720000" y="1925025"/>
            <a:ext cx="4482600" cy="2006400"/>
          </a:xfrm>
          <a:prstGeom prst="rect">
            <a:avLst/>
          </a:prstGeom>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SzPts val="1200"/>
              <a:buChar char="●"/>
            </a:pPr>
            <a:r>
              <a:rPr lang="en"/>
              <a:t>The Field Goal Percentage and Free Throw Percentage seem to be the most </a:t>
            </a:r>
            <a:r>
              <a:rPr lang="en"/>
              <a:t>important</a:t>
            </a:r>
            <a:r>
              <a:rPr lang="en"/>
              <a:t> </a:t>
            </a:r>
            <a:r>
              <a:rPr lang="en"/>
              <a:t>features</a:t>
            </a:r>
            <a:r>
              <a:rPr lang="en"/>
              <a:t> for the linear </a:t>
            </a:r>
            <a:r>
              <a:rPr lang="en"/>
              <a:t>regression model. </a:t>
            </a:r>
            <a:endParaRPr/>
          </a:p>
          <a:p>
            <a:pPr indent="-304800" lvl="0" marL="457200" rtl="0" algn="l">
              <a:lnSpc>
                <a:spcPct val="115000"/>
              </a:lnSpc>
              <a:spcBef>
                <a:spcPts val="0"/>
              </a:spcBef>
              <a:spcAft>
                <a:spcPts val="0"/>
              </a:spcAft>
              <a:buSzPts val="1200"/>
              <a:buChar char="●"/>
            </a:pPr>
            <a:r>
              <a:rPr lang="en"/>
              <a:t>Rebounds is the least important feature, rebounding is lowly valued in the player's evaluation. </a:t>
            </a:r>
            <a:endParaRPr/>
          </a:p>
          <a:p>
            <a:pPr indent="-304800" lvl="0" marL="457200" rtl="0" algn="l">
              <a:lnSpc>
                <a:spcPct val="115000"/>
              </a:lnSpc>
              <a:spcBef>
                <a:spcPts val="0"/>
              </a:spcBef>
              <a:spcAft>
                <a:spcPts val="0"/>
              </a:spcAft>
              <a:buSzPts val="1200"/>
              <a:buChar char="●"/>
            </a:pPr>
            <a:r>
              <a:rPr lang="en"/>
              <a:t>Players who score more goals, as opposed to assists, typically earn more.</a:t>
            </a:r>
            <a:endParaRPr/>
          </a:p>
        </p:txBody>
      </p:sp>
      <p:pic>
        <p:nvPicPr>
          <p:cNvPr id="728" name="Google Shape;728;p54"/>
          <p:cNvPicPr preferRelativeResize="0"/>
          <p:nvPr/>
        </p:nvPicPr>
        <p:blipFill>
          <a:blip r:embed="rId3">
            <a:alphaModFix/>
          </a:blip>
          <a:stretch>
            <a:fillRect/>
          </a:stretch>
        </p:blipFill>
        <p:spPr>
          <a:xfrm>
            <a:off x="5248425" y="1017738"/>
            <a:ext cx="3175585" cy="3820977"/>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2" name="Shape 732"/>
        <p:cNvGrpSpPr/>
        <p:nvPr/>
      </p:nvGrpSpPr>
      <p:grpSpPr>
        <a:xfrm>
          <a:off x="0" y="0"/>
          <a:ext cx="0" cy="0"/>
          <a:chOff x="0" y="0"/>
          <a:chExt cx="0" cy="0"/>
        </a:xfrm>
      </p:grpSpPr>
      <p:sp>
        <p:nvSpPr>
          <p:cNvPr id="733" name="Google Shape;733;p55"/>
          <p:cNvSpPr txBox="1"/>
          <p:nvPr>
            <p:ph type="title"/>
          </p:nvPr>
        </p:nvSpPr>
        <p:spPr>
          <a:xfrm>
            <a:off x="720000" y="2926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Conclusions</a:t>
            </a:r>
            <a:endParaRPr/>
          </a:p>
        </p:txBody>
      </p:sp>
      <p:sp>
        <p:nvSpPr>
          <p:cNvPr id="734" name="Google Shape;734;p55"/>
          <p:cNvSpPr txBox="1"/>
          <p:nvPr>
            <p:ph idx="4294967295" type="subTitle"/>
          </p:nvPr>
        </p:nvSpPr>
        <p:spPr>
          <a:xfrm>
            <a:off x="720000" y="1172250"/>
            <a:ext cx="7553100" cy="27990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en"/>
              <a:t>The correlation between a player's salary and observable performance metrics, such as points scored, along with physical characteristics like height and weight, is quite weak. This could be due to the model's lack of accuracy</a:t>
            </a:r>
            <a:endParaRPr/>
          </a:p>
          <a:p>
            <a:pPr indent="0" lvl="0" marL="0" rtl="0" algn="l">
              <a:spcBef>
                <a:spcPts val="0"/>
              </a:spcBef>
              <a:spcAft>
                <a:spcPts val="0"/>
              </a:spcAft>
              <a:buNone/>
            </a:pPr>
            <a:r>
              <a:t/>
            </a:r>
            <a:endParaRPr/>
          </a:p>
          <a:p>
            <a:pPr indent="-304800" lvl="0" marL="457200" rtl="0" algn="l">
              <a:spcBef>
                <a:spcPts val="0"/>
              </a:spcBef>
              <a:spcAft>
                <a:spcPts val="0"/>
              </a:spcAft>
              <a:buSzPts val="1200"/>
              <a:buChar char="●"/>
            </a:pPr>
            <a:r>
              <a:rPr lang="en"/>
              <a:t>This indicates that historical </a:t>
            </a:r>
            <a:r>
              <a:rPr lang="en"/>
              <a:t>NBA player salaries have been largely determined by other actors not considered in this study</a:t>
            </a:r>
            <a:endParaRPr/>
          </a:p>
          <a:p>
            <a:pPr indent="-304800" lvl="1" marL="914400" rtl="0" algn="l">
              <a:spcBef>
                <a:spcPts val="0"/>
              </a:spcBef>
              <a:spcAft>
                <a:spcPts val="0"/>
              </a:spcAft>
              <a:buSzPts val="1200"/>
              <a:buChar char="○"/>
            </a:pPr>
            <a:r>
              <a:rPr lang="en"/>
              <a:t>For example, unobservable/unquantifiable qualities such as a player’s personality or performance under pressure may be important factors in determining a player’s value</a:t>
            </a:r>
            <a:endParaRPr/>
          </a:p>
          <a:p>
            <a:pPr indent="0" lvl="0" marL="457200" rtl="0" algn="l">
              <a:spcBef>
                <a:spcPts val="0"/>
              </a:spcBef>
              <a:spcAft>
                <a:spcPts val="0"/>
              </a:spcAft>
              <a:buNone/>
            </a:pPr>
            <a:r>
              <a:t/>
            </a:r>
            <a:endParaRPr/>
          </a:p>
          <a:p>
            <a:pPr indent="-304800" lvl="0" marL="457200" rtl="0" algn="l">
              <a:spcBef>
                <a:spcPts val="0"/>
              </a:spcBef>
              <a:spcAft>
                <a:spcPts val="0"/>
              </a:spcAft>
              <a:buSzPts val="1200"/>
              <a:buChar char="●"/>
            </a:pPr>
            <a:r>
              <a:rPr lang="en"/>
              <a:t>Overall, these findings are surprising because we would expect that higher player performance would have a stronger influence on that player’s salary</a:t>
            </a:r>
            <a:endParaRPr/>
          </a:p>
          <a:p>
            <a:pPr indent="-304800" lvl="1" marL="914400" rtl="0" algn="l">
              <a:spcBef>
                <a:spcPts val="0"/>
              </a:spcBef>
              <a:spcAft>
                <a:spcPts val="0"/>
              </a:spcAft>
              <a:buSzPts val="1200"/>
              <a:buChar char="○"/>
            </a:pPr>
            <a:r>
              <a:rPr lang="en"/>
              <a:t>This is because higher player performance means higher team performance which should theoretically be the ultimate goal of an NBA front office</a:t>
            </a:r>
            <a:endParaRPr/>
          </a:p>
          <a:p>
            <a:pPr indent="0" lvl="0" marL="0" rtl="0" algn="l">
              <a:spcBef>
                <a:spcPts val="0"/>
              </a:spcBef>
              <a:spcAft>
                <a:spcPts val="0"/>
              </a:spcAft>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8" name="Shape 738"/>
        <p:cNvGrpSpPr/>
        <p:nvPr/>
      </p:nvGrpSpPr>
      <p:grpSpPr>
        <a:xfrm>
          <a:off x="0" y="0"/>
          <a:ext cx="0" cy="0"/>
          <a:chOff x="0" y="0"/>
          <a:chExt cx="0" cy="0"/>
        </a:xfrm>
      </p:grpSpPr>
      <p:sp>
        <p:nvSpPr>
          <p:cNvPr id="739" name="Google Shape;739;p56"/>
          <p:cNvSpPr txBox="1"/>
          <p:nvPr>
            <p:ph type="title"/>
          </p:nvPr>
        </p:nvSpPr>
        <p:spPr>
          <a:xfrm>
            <a:off x="720000" y="2926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Recommendations</a:t>
            </a:r>
            <a:endParaRPr/>
          </a:p>
        </p:txBody>
      </p:sp>
      <p:sp>
        <p:nvSpPr>
          <p:cNvPr id="740" name="Google Shape;740;p56"/>
          <p:cNvSpPr txBox="1"/>
          <p:nvPr>
            <p:ph idx="4294967295" type="subTitle"/>
          </p:nvPr>
        </p:nvSpPr>
        <p:spPr>
          <a:xfrm>
            <a:off x="720000" y="985225"/>
            <a:ext cx="7704000" cy="37929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en"/>
              <a:t>Given these findings, our recommendations to the various stakeholders are as follows:</a:t>
            </a:r>
            <a:endParaRPr/>
          </a:p>
          <a:p>
            <a:pPr indent="0" lvl="0" marL="457200" rtl="0" algn="l">
              <a:spcBef>
                <a:spcPts val="0"/>
              </a:spcBef>
              <a:spcAft>
                <a:spcPts val="0"/>
              </a:spcAft>
              <a:buNone/>
            </a:pPr>
            <a:r>
              <a:t/>
            </a:r>
            <a:endParaRPr/>
          </a:p>
          <a:p>
            <a:pPr indent="-304800" lvl="1" marL="914400" rtl="0" algn="l">
              <a:spcBef>
                <a:spcPts val="0"/>
              </a:spcBef>
              <a:spcAft>
                <a:spcPts val="0"/>
              </a:spcAft>
              <a:buSzPts val="1200"/>
              <a:buChar char="○"/>
            </a:pPr>
            <a:r>
              <a:rPr b="1" lang="en"/>
              <a:t>NBA Team Front Office:</a:t>
            </a:r>
            <a:r>
              <a:rPr lang="en"/>
              <a:t> Take player performance (stats) into account more than you are currently. While it is not the only factor that makes a player valuable, it is vital to team success and should carry more weight in your valuation</a:t>
            </a:r>
            <a:endParaRPr/>
          </a:p>
          <a:p>
            <a:pPr indent="0" lvl="0" marL="914400" rtl="0" algn="l">
              <a:spcBef>
                <a:spcPts val="0"/>
              </a:spcBef>
              <a:spcAft>
                <a:spcPts val="0"/>
              </a:spcAft>
              <a:buNone/>
            </a:pPr>
            <a:r>
              <a:t/>
            </a:r>
            <a:endParaRPr/>
          </a:p>
          <a:p>
            <a:pPr indent="-304800" lvl="1" marL="914400" rtl="0" algn="l">
              <a:spcBef>
                <a:spcPts val="0"/>
              </a:spcBef>
              <a:spcAft>
                <a:spcPts val="0"/>
              </a:spcAft>
              <a:buSzPts val="1200"/>
              <a:buChar char="○"/>
            </a:pPr>
            <a:r>
              <a:rPr b="1" lang="en"/>
              <a:t>NBA Coaches:</a:t>
            </a:r>
            <a:r>
              <a:rPr lang="en"/>
              <a:t> Look for players that fit your team culture and are high performing. Given our findings, you might be able to get a good deal on a talented player with attitude problems.</a:t>
            </a:r>
            <a:endParaRPr/>
          </a:p>
          <a:p>
            <a:pPr indent="0" lvl="0" marL="914400" rtl="0" algn="l">
              <a:spcBef>
                <a:spcPts val="0"/>
              </a:spcBef>
              <a:spcAft>
                <a:spcPts val="0"/>
              </a:spcAft>
              <a:buNone/>
            </a:pPr>
            <a:r>
              <a:t/>
            </a:r>
            <a:endParaRPr/>
          </a:p>
          <a:p>
            <a:pPr indent="-304800" lvl="1" marL="914400" rtl="0" algn="l">
              <a:spcBef>
                <a:spcPts val="0"/>
              </a:spcBef>
              <a:spcAft>
                <a:spcPts val="0"/>
              </a:spcAft>
              <a:buSzPts val="1200"/>
              <a:buChar char="○"/>
            </a:pPr>
            <a:r>
              <a:rPr b="1" lang="en"/>
              <a:t>NBA Players:</a:t>
            </a:r>
            <a:r>
              <a:rPr lang="en"/>
              <a:t> Teams do not appear to value good statistics as much as one might expect. In your negotiations, emphasize your off-the-court strengths such as being a good teammate, a hard worker, or cool under pressure as these less observable attributes appear to be more important.</a:t>
            </a:r>
            <a:endParaRPr/>
          </a:p>
          <a:p>
            <a:pPr indent="0" lvl="0" marL="914400" rtl="0" algn="l">
              <a:spcBef>
                <a:spcPts val="0"/>
              </a:spcBef>
              <a:spcAft>
                <a:spcPts val="0"/>
              </a:spcAft>
              <a:buNone/>
            </a:pPr>
            <a:r>
              <a:t/>
            </a:r>
            <a:endParaRPr/>
          </a:p>
          <a:p>
            <a:pPr indent="-304800" lvl="1" marL="914400" rtl="0" algn="l">
              <a:spcBef>
                <a:spcPts val="0"/>
              </a:spcBef>
              <a:spcAft>
                <a:spcPts val="0"/>
              </a:spcAft>
              <a:buSzPts val="1200"/>
              <a:buChar char="○"/>
            </a:pPr>
            <a:r>
              <a:rPr b="1" lang="en"/>
              <a:t>NBA Fans:</a:t>
            </a:r>
            <a:r>
              <a:rPr lang="en"/>
              <a:t> Don’t despair if your team seems to sign a less-talented player than you wanted. Statistics are less important than cultural fit which can be hard to observe as a fan.</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4" name="Shape 744"/>
        <p:cNvGrpSpPr/>
        <p:nvPr/>
      </p:nvGrpSpPr>
      <p:grpSpPr>
        <a:xfrm>
          <a:off x="0" y="0"/>
          <a:ext cx="0" cy="0"/>
          <a:chOff x="0" y="0"/>
          <a:chExt cx="0" cy="0"/>
        </a:xfrm>
      </p:grpSpPr>
      <p:sp>
        <p:nvSpPr>
          <p:cNvPr id="745" name="Google Shape;745;p5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References</a:t>
            </a:r>
            <a:endParaRPr/>
          </a:p>
        </p:txBody>
      </p:sp>
      <p:sp>
        <p:nvSpPr>
          <p:cNvPr id="746" name="Google Shape;746;p57"/>
          <p:cNvSpPr txBox="1"/>
          <p:nvPr>
            <p:ph idx="1" type="body"/>
          </p:nvPr>
        </p:nvSpPr>
        <p:spPr>
          <a:xfrm>
            <a:off x="720000" y="1139997"/>
            <a:ext cx="7704000" cy="28635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a:solidFill>
                  <a:schemeClr val="hlink"/>
                </a:solidFill>
              </a:rPr>
              <a:t>Curcic, Dimitrije. “NBA Revenue Statistics (2001-2022).” </a:t>
            </a:r>
            <a:r>
              <a:rPr i="1" lang="en">
                <a:solidFill>
                  <a:schemeClr val="hlink"/>
                </a:solidFill>
              </a:rPr>
              <a:t>RunRepeat</a:t>
            </a:r>
            <a:r>
              <a:rPr lang="en">
                <a:solidFill>
                  <a:schemeClr val="hlink"/>
                </a:solidFill>
              </a:rPr>
              <a:t>, 1 Nov. 2023, runrepeat.com/nba-revenue-statistics. </a:t>
            </a:r>
            <a:endParaRPr/>
          </a:p>
          <a:p>
            <a:pPr indent="0" lvl="0" marL="0" rtl="0" algn="l">
              <a:lnSpc>
                <a:spcPct val="115000"/>
              </a:lnSpc>
              <a:spcBef>
                <a:spcPts val="1200"/>
              </a:spcBef>
              <a:spcAft>
                <a:spcPts val="0"/>
              </a:spcAft>
              <a:buNone/>
            </a:pPr>
            <a:r>
              <a:rPr lang="en">
                <a:solidFill>
                  <a:schemeClr val="hlink"/>
                </a:solidFill>
              </a:rPr>
              <a:t>Keane, Sean. “The Worst NBA Contracts of All Time.” </a:t>
            </a:r>
            <a:r>
              <a:rPr i="1" lang="en">
                <a:solidFill>
                  <a:schemeClr val="hlink"/>
                </a:solidFill>
              </a:rPr>
              <a:t>Yardbarker</a:t>
            </a:r>
            <a:r>
              <a:rPr lang="en">
                <a:solidFill>
                  <a:schemeClr val="hlink"/>
                </a:solidFill>
              </a:rPr>
              <a:t>, 5 Dec. 2023, www.yardbarker.com/nba/articles/the_worst_nba_contracts_of_all_time_120123/s1__29861057. </a:t>
            </a:r>
            <a:endParaRPr>
              <a:solidFill>
                <a:schemeClr val="hlink"/>
              </a:solidFill>
            </a:endParaRPr>
          </a:p>
          <a:p>
            <a:pPr indent="0" lvl="0" marL="0" rtl="0" algn="l">
              <a:lnSpc>
                <a:spcPct val="115000"/>
              </a:lnSpc>
              <a:spcBef>
                <a:spcPts val="1200"/>
              </a:spcBef>
              <a:spcAft>
                <a:spcPts val="0"/>
              </a:spcAft>
              <a:buNone/>
            </a:pPr>
            <a:r>
              <a:rPr lang="en">
                <a:solidFill>
                  <a:schemeClr val="hlink"/>
                </a:solidFill>
              </a:rPr>
              <a:t>Patel, Swar. “Swar/NBA_API: An API Client Package to Access the Apis for Nba.Com.” </a:t>
            </a:r>
            <a:r>
              <a:rPr i="1" lang="en">
                <a:solidFill>
                  <a:schemeClr val="hlink"/>
                </a:solidFill>
              </a:rPr>
              <a:t>GitHub</a:t>
            </a:r>
            <a:r>
              <a:rPr lang="en">
                <a:solidFill>
                  <a:schemeClr val="hlink"/>
                </a:solidFill>
              </a:rPr>
              <a:t>, 2023, github.com/swar/nba_api/tree/master.</a:t>
            </a:r>
            <a:endParaRPr>
              <a:solidFill>
                <a:schemeClr val="hlink"/>
              </a:solidFill>
            </a:endParaRPr>
          </a:p>
          <a:p>
            <a:pPr indent="0" lvl="0" marL="0" rtl="0" algn="l">
              <a:lnSpc>
                <a:spcPct val="115000"/>
              </a:lnSpc>
              <a:spcBef>
                <a:spcPts val="1200"/>
              </a:spcBef>
              <a:spcAft>
                <a:spcPts val="0"/>
              </a:spcAft>
              <a:buNone/>
            </a:pPr>
            <a:r>
              <a:rPr lang="en">
                <a:solidFill>
                  <a:schemeClr val="hlink"/>
                </a:solidFill>
              </a:rPr>
              <a:t>“These Are the Salaries of All NBA Players.” </a:t>
            </a:r>
            <a:r>
              <a:rPr i="1" lang="en">
                <a:solidFill>
                  <a:schemeClr val="hlink"/>
                </a:solidFill>
              </a:rPr>
              <a:t>HoopsHype</a:t>
            </a:r>
            <a:r>
              <a:rPr lang="en">
                <a:solidFill>
                  <a:schemeClr val="hlink"/>
                </a:solidFill>
              </a:rPr>
              <a:t>, HoopsHype, 2023, hoopshype.com/salaries/players/. </a:t>
            </a:r>
            <a:endParaRPr>
              <a:solidFill>
                <a:schemeClr val="hlink"/>
              </a:solidFill>
            </a:endParaRPr>
          </a:p>
          <a:p>
            <a:pPr indent="0" lvl="0" marL="0" rtl="0" algn="l">
              <a:lnSpc>
                <a:spcPct val="115000"/>
              </a:lnSpc>
              <a:spcBef>
                <a:spcPts val="1200"/>
              </a:spcBef>
              <a:spcAft>
                <a:spcPts val="0"/>
              </a:spcAft>
              <a:buClr>
                <a:schemeClr val="hlink"/>
              </a:buClr>
              <a:buSzPts val="1100"/>
              <a:buFont typeface="Arial"/>
              <a:buNone/>
            </a:pPr>
            <a:r>
              <a:rPr lang="en">
                <a:solidFill>
                  <a:schemeClr val="hlink"/>
                </a:solidFill>
              </a:rPr>
              <a:t>“Total NBA League Revenue 2023.” </a:t>
            </a:r>
            <a:r>
              <a:rPr i="1" lang="en">
                <a:solidFill>
                  <a:schemeClr val="hlink"/>
                </a:solidFill>
              </a:rPr>
              <a:t>Statista</a:t>
            </a:r>
            <a:r>
              <a:rPr lang="en">
                <a:solidFill>
                  <a:schemeClr val="hlink"/>
                </a:solidFill>
              </a:rPr>
              <a:t>, Statista Research Department, 28 Nov. 2023, www.statista.com/statistics/193467/total-league-revenue-of-the-nba-since-2005/#:~:text=Total%20revenue%20of%20the%20National%20Basketball%20Association%202001%2D2023&amp;text=During%20the%202022%2F23%20season,dollars%20from%20the%20previous%20year. </a:t>
            </a:r>
            <a:endParaRPr>
              <a:solidFill>
                <a:schemeClr val="hlink"/>
              </a:solidFill>
            </a:endParaRPr>
          </a:p>
          <a:p>
            <a:pPr indent="0" lvl="0" marL="0" rtl="0" algn="l">
              <a:spcBef>
                <a:spcPts val="1200"/>
              </a:spcBef>
              <a:spcAft>
                <a:spcPts val="0"/>
              </a:spcAft>
              <a:buNone/>
            </a:pPr>
            <a:r>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0" name="Shape 750"/>
        <p:cNvGrpSpPr/>
        <p:nvPr/>
      </p:nvGrpSpPr>
      <p:grpSpPr>
        <a:xfrm>
          <a:off x="0" y="0"/>
          <a:ext cx="0" cy="0"/>
          <a:chOff x="0" y="0"/>
          <a:chExt cx="0" cy="0"/>
        </a:xfrm>
      </p:grpSpPr>
      <p:sp>
        <p:nvSpPr>
          <p:cNvPr id="751" name="Google Shape;751;p58"/>
          <p:cNvSpPr txBox="1"/>
          <p:nvPr>
            <p:ph idx="4294967295" type="title"/>
          </p:nvPr>
        </p:nvSpPr>
        <p:spPr>
          <a:xfrm>
            <a:off x="2284950" y="1307100"/>
            <a:ext cx="6339900" cy="2529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8000"/>
              <a:t>Appendix</a:t>
            </a:r>
            <a:endParaRPr sz="8000"/>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5" name="Shape 755"/>
        <p:cNvGrpSpPr/>
        <p:nvPr/>
      </p:nvGrpSpPr>
      <p:grpSpPr>
        <a:xfrm>
          <a:off x="0" y="0"/>
          <a:ext cx="0" cy="0"/>
          <a:chOff x="0" y="0"/>
          <a:chExt cx="0" cy="0"/>
        </a:xfrm>
      </p:grpSpPr>
      <p:sp>
        <p:nvSpPr>
          <p:cNvPr id="756" name="Google Shape;756;p5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Appendix</a:t>
            </a:r>
            <a:endParaRPr/>
          </a:p>
        </p:txBody>
      </p:sp>
      <p:sp>
        <p:nvSpPr>
          <p:cNvPr id="757" name="Google Shape;757;p59"/>
          <p:cNvSpPr txBox="1"/>
          <p:nvPr>
            <p:ph idx="1" type="body"/>
          </p:nvPr>
        </p:nvSpPr>
        <p:spPr>
          <a:xfrm>
            <a:off x="720000" y="1215750"/>
            <a:ext cx="7704000" cy="33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Model Score:</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p:txBody>
      </p:sp>
      <p:graphicFrame>
        <p:nvGraphicFramePr>
          <p:cNvPr id="758" name="Google Shape;758;p59"/>
          <p:cNvGraphicFramePr/>
          <p:nvPr/>
        </p:nvGraphicFramePr>
        <p:xfrm>
          <a:off x="720000" y="1750678"/>
          <a:ext cx="3000000" cy="3000000"/>
        </p:xfrm>
        <a:graphic>
          <a:graphicData uri="http://schemas.openxmlformats.org/drawingml/2006/table">
            <a:tbl>
              <a:tblPr>
                <a:noFill/>
                <a:tableStyleId>{EBDB57B4-3A32-4D15-AB49-911BCE74F2C2}</a:tableStyleId>
              </a:tblPr>
              <a:tblGrid>
                <a:gridCol w="1995350"/>
                <a:gridCol w="1609625"/>
              </a:tblGrid>
              <a:tr h="361525">
                <a:tc>
                  <a:txBody>
                    <a:bodyPr/>
                    <a:lstStyle/>
                    <a:p>
                      <a:pPr indent="0" lvl="0" marL="0" rtl="0" algn="l">
                        <a:spcBef>
                          <a:spcPts val="0"/>
                        </a:spcBef>
                        <a:spcAft>
                          <a:spcPts val="0"/>
                        </a:spcAft>
                        <a:buNone/>
                      </a:pPr>
                      <a:r>
                        <a:rPr lang="en" sz="1200">
                          <a:solidFill>
                            <a:schemeClr val="dk2"/>
                          </a:solidFill>
                          <a:latin typeface="Anton"/>
                          <a:ea typeface="Anton"/>
                          <a:cs typeface="Anton"/>
                          <a:sym typeface="Anton"/>
                        </a:rPr>
                        <a:t>Random Forest</a:t>
                      </a:r>
                      <a:endParaRPr sz="1200">
                        <a:solidFill>
                          <a:schemeClr val="dk2"/>
                        </a:solidFill>
                        <a:latin typeface="Anton"/>
                        <a:ea typeface="Anton"/>
                        <a:cs typeface="Anton"/>
                        <a:sym typeface="Anton"/>
                      </a:endParaRPr>
                    </a:p>
                  </a:txBody>
                  <a:tcPr marT="0" marB="0" marR="91425" marL="91425"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chemeClr val="dk1"/>
                    </a:solidFill>
                  </a:tcPr>
                </a:tc>
                <a:tc>
                  <a:txBody>
                    <a:bodyPr/>
                    <a:lstStyle/>
                    <a:p>
                      <a:pPr indent="0" lvl="0" marL="0" rtl="0" algn="l">
                        <a:spcBef>
                          <a:spcPts val="0"/>
                        </a:spcBef>
                        <a:spcAft>
                          <a:spcPts val="1600"/>
                        </a:spcAft>
                        <a:buNone/>
                      </a:pPr>
                      <a:r>
                        <a:rPr lang="en" sz="1000">
                          <a:solidFill>
                            <a:schemeClr val="dk1"/>
                          </a:solidFill>
                          <a:latin typeface="Lato"/>
                          <a:ea typeface="Lato"/>
                          <a:cs typeface="Lato"/>
                          <a:sym typeface="Lato"/>
                        </a:rPr>
                        <a:t>0.23102686160960192</a:t>
                      </a:r>
                      <a:endParaRPr sz="1000">
                        <a:solidFill>
                          <a:schemeClr val="dk1"/>
                        </a:solidFill>
                        <a:latin typeface="Lato"/>
                        <a:ea typeface="Lato"/>
                        <a:cs typeface="Lato"/>
                        <a:sym typeface="Lato"/>
                      </a:endParaRPr>
                    </a:p>
                  </a:txBody>
                  <a:tcPr marT="0" marB="0" marR="91425" marL="91425"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chemeClr val="lt1"/>
                    </a:solidFill>
                  </a:tcPr>
                </a:tc>
              </a:tr>
              <a:tr h="361525">
                <a:tc>
                  <a:txBody>
                    <a:bodyPr/>
                    <a:lstStyle/>
                    <a:p>
                      <a:pPr indent="0" lvl="0" marL="0" rtl="0" algn="l">
                        <a:spcBef>
                          <a:spcPts val="0"/>
                        </a:spcBef>
                        <a:spcAft>
                          <a:spcPts val="0"/>
                        </a:spcAft>
                        <a:buNone/>
                      </a:pPr>
                      <a:r>
                        <a:rPr lang="en" sz="1200">
                          <a:solidFill>
                            <a:schemeClr val="dk2"/>
                          </a:solidFill>
                          <a:latin typeface="Anton"/>
                          <a:ea typeface="Anton"/>
                          <a:cs typeface="Anton"/>
                          <a:sym typeface="Anton"/>
                        </a:rPr>
                        <a:t>Gradient Boosting</a:t>
                      </a:r>
                      <a:endParaRPr sz="1200">
                        <a:solidFill>
                          <a:schemeClr val="dk2"/>
                        </a:solidFill>
                        <a:latin typeface="Anton"/>
                        <a:ea typeface="Anton"/>
                        <a:cs typeface="Anton"/>
                        <a:sym typeface="Anton"/>
                      </a:endParaRPr>
                    </a:p>
                  </a:txBody>
                  <a:tcPr marT="0" marB="0" marR="91425" marL="91425"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chemeClr val="dk1"/>
                    </a:solidFill>
                  </a:tcPr>
                </a:tc>
                <a:tc>
                  <a:txBody>
                    <a:bodyPr/>
                    <a:lstStyle/>
                    <a:p>
                      <a:pPr indent="0" lvl="0" marL="0" marR="0" rtl="0" algn="l">
                        <a:lnSpc>
                          <a:spcPct val="100000"/>
                        </a:lnSpc>
                        <a:spcBef>
                          <a:spcPts val="0"/>
                        </a:spcBef>
                        <a:spcAft>
                          <a:spcPts val="1600"/>
                        </a:spcAft>
                        <a:buNone/>
                      </a:pPr>
                      <a:r>
                        <a:rPr lang="en" sz="1000">
                          <a:solidFill>
                            <a:schemeClr val="dk1"/>
                          </a:solidFill>
                          <a:latin typeface="Lato"/>
                          <a:ea typeface="Lato"/>
                          <a:cs typeface="Lato"/>
                          <a:sym typeface="Lato"/>
                        </a:rPr>
                        <a:t>0.24692499659255357</a:t>
                      </a:r>
                      <a:endParaRPr sz="1000">
                        <a:solidFill>
                          <a:schemeClr val="dk1"/>
                        </a:solidFill>
                        <a:latin typeface="Lato"/>
                        <a:ea typeface="Lato"/>
                        <a:cs typeface="Lato"/>
                        <a:sym typeface="Lato"/>
                      </a:endParaRPr>
                    </a:p>
                  </a:txBody>
                  <a:tcPr marT="0" marB="0" marR="91425" marL="91425"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chemeClr val="lt1"/>
                    </a:solidFill>
                  </a:tcPr>
                </a:tc>
              </a:tr>
              <a:tr h="361525">
                <a:tc>
                  <a:txBody>
                    <a:bodyPr/>
                    <a:lstStyle/>
                    <a:p>
                      <a:pPr indent="0" lvl="0" marL="0" rtl="0" algn="l">
                        <a:spcBef>
                          <a:spcPts val="0"/>
                        </a:spcBef>
                        <a:spcAft>
                          <a:spcPts val="0"/>
                        </a:spcAft>
                        <a:buNone/>
                      </a:pPr>
                      <a:r>
                        <a:rPr lang="en" sz="1200">
                          <a:solidFill>
                            <a:schemeClr val="dk2"/>
                          </a:solidFill>
                          <a:latin typeface="Anton"/>
                          <a:ea typeface="Anton"/>
                          <a:cs typeface="Anton"/>
                          <a:sym typeface="Anton"/>
                        </a:rPr>
                        <a:t>Support Vector Regression</a:t>
                      </a:r>
                      <a:endParaRPr sz="1200">
                        <a:solidFill>
                          <a:schemeClr val="dk2"/>
                        </a:solidFill>
                        <a:latin typeface="Anton"/>
                        <a:ea typeface="Anton"/>
                        <a:cs typeface="Anton"/>
                        <a:sym typeface="Anton"/>
                      </a:endParaRPr>
                    </a:p>
                  </a:txBody>
                  <a:tcPr marT="0" marB="0" marR="91425" marL="91425"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chemeClr val="dk1"/>
                    </a:solidFill>
                  </a:tcPr>
                </a:tc>
                <a:tc>
                  <a:txBody>
                    <a:bodyPr/>
                    <a:lstStyle/>
                    <a:p>
                      <a:pPr indent="0" lvl="0" marL="0" rtl="0" algn="l">
                        <a:spcBef>
                          <a:spcPts val="0"/>
                        </a:spcBef>
                        <a:spcAft>
                          <a:spcPts val="1600"/>
                        </a:spcAft>
                        <a:buNone/>
                      </a:pPr>
                      <a:r>
                        <a:rPr lang="en" sz="1000">
                          <a:solidFill>
                            <a:schemeClr val="dk1"/>
                          </a:solidFill>
                          <a:latin typeface="Lato"/>
                          <a:ea typeface="Lato"/>
                          <a:cs typeface="Lato"/>
                          <a:sym typeface="Lato"/>
                        </a:rPr>
                        <a:t>-0.14201036832171354</a:t>
                      </a:r>
                      <a:endParaRPr sz="1000">
                        <a:solidFill>
                          <a:schemeClr val="dk1"/>
                        </a:solidFill>
                        <a:latin typeface="Lato"/>
                        <a:ea typeface="Lato"/>
                        <a:cs typeface="Lato"/>
                        <a:sym typeface="Lato"/>
                      </a:endParaRPr>
                    </a:p>
                  </a:txBody>
                  <a:tcPr marT="0" marB="0" marR="91425" marL="91425"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chemeClr val="lt1"/>
                    </a:solidFill>
                  </a:tcPr>
                </a:tc>
              </a:tr>
              <a:tr h="361525">
                <a:tc>
                  <a:txBody>
                    <a:bodyPr/>
                    <a:lstStyle/>
                    <a:p>
                      <a:pPr indent="0" lvl="0" marL="0" rtl="0" algn="l">
                        <a:spcBef>
                          <a:spcPts val="0"/>
                        </a:spcBef>
                        <a:spcAft>
                          <a:spcPts val="0"/>
                        </a:spcAft>
                        <a:buNone/>
                      </a:pPr>
                      <a:r>
                        <a:rPr lang="en" sz="1200">
                          <a:solidFill>
                            <a:schemeClr val="dk2"/>
                          </a:solidFill>
                          <a:latin typeface="Anton"/>
                          <a:ea typeface="Anton"/>
                          <a:cs typeface="Anton"/>
                          <a:sym typeface="Anton"/>
                        </a:rPr>
                        <a:t>Ridge Regression</a:t>
                      </a:r>
                      <a:endParaRPr sz="1200">
                        <a:solidFill>
                          <a:schemeClr val="dk2"/>
                        </a:solidFill>
                        <a:latin typeface="Anton"/>
                        <a:ea typeface="Anton"/>
                        <a:cs typeface="Anton"/>
                        <a:sym typeface="Anton"/>
                      </a:endParaRPr>
                    </a:p>
                  </a:txBody>
                  <a:tcPr marT="0" marB="0" marR="91425" marL="91425"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chemeClr val="dk1"/>
                    </a:solidFill>
                  </a:tcPr>
                </a:tc>
                <a:tc>
                  <a:txBody>
                    <a:bodyPr/>
                    <a:lstStyle/>
                    <a:p>
                      <a:pPr indent="0" lvl="0" marL="0" rtl="0" algn="l">
                        <a:spcBef>
                          <a:spcPts val="0"/>
                        </a:spcBef>
                        <a:spcAft>
                          <a:spcPts val="1600"/>
                        </a:spcAft>
                        <a:buNone/>
                      </a:pPr>
                      <a:r>
                        <a:rPr lang="en" sz="1000">
                          <a:solidFill>
                            <a:schemeClr val="dk1"/>
                          </a:solidFill>
                          <a:latin typeface="Lato"/>
                          <a:ea typeface="Lato"/>
                          <a:cs typeface="Lato"/>
                          <a:sym typeface="Lato"/>
                        </a:rPr>
                        <a:t>0.21386222890703327</a:t>
                      </a:r>
                      <a:endParaRPr sz="1000">
                        <a:solidFill>
                          <a:schemeClr val="dk1"/>
                        </a:solidFill>
                        <a:latin typeface="Lato"/>
                        <a:ea typeface="Lato"/>
                        <a:cs typeface="Lato"/>
                        <a:sym typeface="Lato"/>
                      </a:endParaRPr>
                    </a:p>
                  </a:txBody>
                  <a:tcPr marT="0" marB="0" marR="91425" marL="91425"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chemeClr val="lt1"/>
                    </a:solidFill>
                  </a:tcPr>
                </a:tc>
              </a:tr>
              <a:tr h="361525">
                <a:tc>
                  <a:txBody>
                    <a:bodyPr/>
                    <a:lstStyle/>
                    <a:p>
                      <a:pPr indent="0" lvl="0" marL="0" rtl="0" algn="l">
                        <a:spcBef>
                          <a:spcPts val="0"/>
                        </a:spcBef>
                        <a:spcAft>
                          <a:spcPts val="0"/>
                        </a:spcAft>
                        <a:buNone/>
                      </a:pPr>
                      <a:r>
                        <a:rPr lang="en" sz="1200">
                          <a:solidFill>
                            <a:schemeClr val="dk2"/>
                          </a:solidFill>
                          <a:latin typeface="Anton"/>
                          <a:ea typeface="Anton"/>
                          <a:cs typeface="Anton"/>
                          <a:sym typeface="Anton"/>
                        </a:rPr>
                        <a:t>Lasso Regression</a:t>
                      </a:r>
                      <a:endParaRPr sz="1200">
                        <a:solidFill>
                          <a:schemeClr val="dk2"/>
                        </a:solidFill>
                        <a:latin typeface="Anton"/>
                        <a:ea typeface="Anton"/>
                        <a:cs typeface="Anton"/>
                        <a:sym typeface="Anton"/>
                      </a:endParaRPr>
                    </a:p>
                  </a:txBody>
                  <a:tcPr marT="0" marB="0" marR="91425" marL="91425"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chemeClr val="dk1"/>
                    </a:solidFill>
                  </a:tcPr>
                </a:tc>
                <a:tc>
                  <a:txBody>
                    <a:bodyPr/>
                    <a:lstStyle/>
                    <a:p>
                      <a:pPr indent="0" lvl="0" marL="0" rtl="0" algn="l">
                        <a:spcBef>
                          <a:spcPts val="0"/>
                        </a:spcBef>
                        <a:spcAft>
                          <a:spcPts val="0"/>
                        </a:spcAft>
                        <a:buNone/>
                      </a:pPr>
                      <a:r>
                        <a:rPr lang="en" sz="1000">
                          <a:solidFill>
                            <a:schemeClr val="dk1"/>
                          </a:solidFill>
                          <a:latin typeface="Lato"/>
                          <a:ea typeface="Lato"/>
                          <a:cs typeface="Lato"/>
                          <a:sym typeface="Lato"/>
                        </a:rPr>
                        <a:t>0.21406322152894894</a:t>
                      </a:r>
                      <a:endParaRPr sz="1000">
                        <a:solidFill>
                          <a:schemeClr val="dk1"/>
                        </a:solidFill>
                        <a:latin typeface="Lato"/>
                        <a:ea typeface="Lato"/>
                        <a:cs typeface="Lato"/>
                        <a:sym typeface="Lato"/>
                      </a:endParaRPr>
                    </a:p>
                  </a:txBody>
                  <a:tcPr marT="0" marB="0" marR="91425" marL="91425"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chemeClr val="lt1"/>
                    </a:solidFill>
                  </a:tcPr>
                </a:tc>
              </a:tr>
            </a:tbl>
          </a:graphicData>
        </a:graphic>
      </p:graphicFrame>
      <p:grpSp>
        <p:nvGrpSpPr>
          <p:cNvPr id="759" name="Google Shape;759;p59"/>
          <p:cNvGrpSpPr/>
          <p:nvPr/>
        </p:nvGrpSpPr>
        <p:grpSpPr>
          <a:xfrm>
            <a:off x="8706109" y="1418959"/>
            <a:ext cx="222404" cy="640898"/>
            <a:chOff x="1830797" y="1438278"/>
            <a:chExt cx="129757" cy="373876"/>
          </a:xfrm>
        </p:grpSpPr>
        <p:sp>
          <p:nvSpPr>
            <p:cNvPr id="760" name="Google Shape;760;p59"/>
            <p:cNvSpPr/>
            <p:nvPr/>
          </p:nvSpPr>
          <p:spPr>
            <a:xfrm>
              <a:off x="1830797" y="1438278"/>
              <a:ext cx="129757" cy="129602"/>
            </a:xfrm>
            <a:custGeom>
              <a:rect b="b" l="l" r="r" t="t"/>
              <a:pathLst>
                <a:path extrusionOk="0" h="10859" w="10872">
                  <a:moveTo>
                    <a:pt x="5430" y="0"/>
                  </a:moveTo>
                  <a:lnTo>
                    <a:pt x="3990" y="3977"/>
                  </a:lnTo>
                  <a:lnTo>
                    <a:pt x="1" y="5430"/>
                  </a:lnTo>
                  <a:lnTo>
                    <a:pt x="3990" y="6882"/>
                  </a:lnTo>
                  <a:lnTo>
                    <a:pt x="5430" y="10859"/>
                  </a:lnTo>
                  <a:lnTo>
                    <a:pt x="6883" y="6882"/>
                  </a:lnTo>
                  <a:lnTo>
                    <a:pt x="10871" y="5430"/>
                  </a:lnTo>
                  <a:lnTo>
                    <a:pt x="6883" y="3977"/>
                  </a:lnTo>
                  <a:lnTo>
                    <a:pt x="543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59"/>
            <p:cNvSpPr/>
            <p:nvPr/>
          </p:nvSpPr>
          <p:spPr>
            <a:xfrm>
              <a:off x="1830797" y="1560337"/>
              <a:ext cx="129757" cy="129757"/>
            </a:xfrm>
            <a:custGeom>
              <a:rect b="b" l="l" r="r" t="t"/>
              <a:pathLst>
                <a:path extrusionOk="0" h="10872" w="10872">
                  <a:moveTo>
                    <a:pt x="5430" y="1"/>
                  </a:moveTo>
                  <a:lnTo>
                    <a:pt x="3990" y="3977"/>
                  </a:lnTo>
                  <a:lnTo>
                    <a:pt x="1" y="5430"/>
                  </a:lnTo>
                  <a:lnTo>
                    <a:pt x="3990" y="6883"/>
                  </a:lnTo>
                  <a:lnTo>
                    <a:pt x="5430" y="10871"/>
                  </a:lnTo>
                  <a:lnTo>
                    <a:pt x="6883" y="6883"/>
                  </a:lnTo>
                  <a:lnTo>
                    <a:pt x="10871" y="5430"/>
                  </a:lnTo>
                  <a:lnTo>
                    <a:pt x="6883" y="3977"/>
                  </a:lnTo>
                  <a:lnTo>
                    <a:pt x="543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59"/>
            <p:cNvSpPr/>
            <p:nvPr/>
          </p:nvSpPr>
          <p:spPr>
            <a:xfrm>
              <a:off x="1830797" y="1682552"/>
              <a:ext cx="129757" cy="129602"/>
            </a:xfrm>
            <a:custGeom>
              <a:rect b="b" l="l" r="r" t="t"/>
              <a:pathLst>
                <a:path extrusionOk="0" h="10859" w="10872">
                  <a:moveTo>
                    <a:pt x="5430" y="0"/>
                  </a:moveTo>
                  <a:lnTo>
                    <a:pt x="3990" y="3977"/>
                  </a:lnTo>
                  <a:lnTo>
                    <a:pt x="1" y="5429"/>
                  </a:lnTo>
                  <a:lnTo>
                    <a:pt x="3990" y="6882"/>
                  </a:lnTo>
                  <a:lnTo>
                    <a:pt x="5430" y="10859"/>
                  </a:lnTo>
                  <a:lnTo>
                    <a:pt x="6883" y="6882"/>
                  </a:lnTo>
                  <a:lnTo>
                    <a:pt x="10871" y="5429"/>
                  </a:lnTo>
                  <a:lnTo>
                    <a:pt x="6883" y="3977"/>
                  </a:lnTo>
                  <a:lnTo>
                    <a:pt x="543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3" name="Google Shape;763;p59"/>
          <p:cNvSpPr/>
          <p:nvPr/>
        </p:nvSpPr>
        <p:spPr>
          <a:xfrm>
            <a:off x="302122" y="3929524"/>
            <a:ext cx="222433" cy="222455"/>
          </a:xfrm>
          <a:custGeom>
            <a:rect b="b" l="l" r="r" t="t"/>
            <a:pathLst>
              <a:path extrusionOk="0" fill="none" h="8740" w="8740">
                <a:moveTo>
                  <a:pt x="3203" y="5537"/>
                </a:moveTo>
                <a:lnTo>
                  <a:pt x="4370" y="8740"/>
                </a:lnTo>
                <a:lnTo>
                  <a:pt x="5537" y="5537"/>
                </a:lnTo>
                <a:lnTo>
                  <a:pt x="8739" y="4370"/>
                </a:lnTo>
                <a:lnTo>
                  <a:pt x="5537" y="3203"/>
                </a:lnTo>
                <a:lnTo>
                  <a:pt x="4370" y="1"/>
                </a:lnTo>
                <a:lnTo>
                  <a:pt x="3203" y="3203"/>
                </a:lnTo>
                <a:lnTo>
                  <a:pt x="0" y="4370"/>
                </a:lnTo>
                <a:close/>
              </a:path>
            </a:pathLst>
          </a:custGeom>
          <a:no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59"/>
          <p:cNvSpPr/>
          <p:nvPr/>
        </p:nvSpPr>
        <p:spPr>
          <a:xfrm>
            <a:off x="428275" y="4191550"/>
            <a:ext cx="183125" cy="183147"/>
          </a:xfrm>
          <a:custGeom>
            <a:rect b="b" l="l" r="r" t="t"/>
            <a:pathLst>
              <a:path extrusionOk="0" fill="none" h="8740" w="8740">
                <a:moveTo>
                  <a:pt x="3203" y="5537"/>
                </a:moveTo>
                <a:lnTo>
                  <a:pt x="4370" y="8740"/>
                </a:lnTo>
                <a:lnTo>
                  <a:pt x="5537" y="5537"/>
                </a:lnTo>
                <a:lnTo>
                  <a:pt x="8739" y="4370"/>
                </a:lnTo>
                <a:lnTo>
                  <a:pt x="5537" y="3203"/>
                </a:lnTo>
                <a:lnTo>
                  <a:pt x="4370" y="1"/>
                </a:lnTo>
                <a:lnTo>
                  <a:pt x="3203" y="3203"/>
                </a:lnTo>
                <a:lnTo>
                  <a:pt x="0" y="4370"/>
                </a:lnTo>
                <a:close/>
              </a:path>
            </a:pathLst>
          </a:custGeom>
          <a:no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65" name="Google Shape;765;p59"/>
          <p:cNvPicPr preferRelativeResize="0"/>
          <p:nvPr/>
        </p:nvPicPr>
        <p:blipFill>
          <a:blip r:embed="rId3">
            <a:alphaModFix/>
          </a:blip>
          <a:stretch>
            <a:fillRect/>
          </a:stretch>
        </p:blipFill>
        <p:spPr>
          <a:xfrm>
            <a:off x="4629775" y="1129450"/>
            <a:ext cx="4076336" cy="3050082"/>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9" name="Shape 769"/>
        <p:cNvGrpSpPr/>
        <p:nvPr/>
      </p:nvGrpSpPr>
      <p:grpSpPr>
        <a:xfrm>
          <a:off x="0" y="0"/>
          <a:ext cx="0" cy="0"/>
          <a:chOff x="0" y="0"/>
          <a:chExt cx="0" cy="0"/>
        </a:xfrm>
      </p:grpSpPr>
      <p:sp>
        <p:nvSpPr>
          <p:cNvPr id="770" name="Google Shape;770;p6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Appendix</a:t>
            </a:r>
            <a:endParaRPr/>
          </a:p>
        </p:txBody>
      </p:sp>
      <p:grpSp>
        <p:nvGrpSpPr>
          <p:cNvPr id="771" name="Google Shape;771;p60"/>
          <p:cNvGrpSpPr/>
          <p:nvPr/>
        </p:nvGrpSpPr>
        <p:grpSpPr>
          <a:xfrm>
            <a:off x="8706109" y="1418959"/>
            <a:ext cx="222404" cy="640898"/>
            <a:chOff x="1830797" y="1438278"/>
            <a:chExt cx="129757" cy="373876"/>
          </a:xfrm>
        </p:grpSpPr>
        <p:sp>
          <p:nvSpPr>
            <p:cNvPr id="772" name="Google Shape;772;p60"/>
            <p:cNvSpPr/>
            <p:nvPr/>
          </p:nvSpPr>
          <p:spPr>
            <a:xfrm>
              <a:off x="1830797" y="1438278"/>
              <a:ext cx="129757" cy="129602"/>
            </a:xfrm>
            <a:custGeom>
              <a:rect b="b" l="l" r="r" t="t"/>
              <a:pathLst>
                <a:path extrusionOk="0" h="10859" w="10872">
                  <a:moveTo>
                    <a:pt x="5430" y="0"/>
                  </a:moveTo>
                  <a:lnTo>
                    <a:pt x="3990" y="3977"/>
                  </a:lnTo>
                  <a:lnTo>
                    <a:pt x="1" y="5430"/>
                  </a:lnTo>
                  <a:lnTo>
                    <a:pt x="3990" y="6882"/>
                  </a:lnTo>
                  <a:lnTo>
                    <a:pt x="5430" y="10859"/>
                  </a:lnTo>
                  <a:lnTo>
                    <a:pt x="6883" y="6882"/>
                  </a:lnTo>
                  <a:lnTo>
                    <a:pt x="10871" y="5430"/>
                  </a:lnTo>
                  <a:lnTo>
                    <a:pt x="6883" y="3977"/>
                  </a:lnTo>
                  <a:lnTo>
                    <a:pt x="543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60"/>
            <p:cNvSpPr/>
            <p:nvPr/>
          </p:nvSpPr>
          <p:spPr>
            <a:xfrm>
              <a:off x="1830797" y="1560337"/>
              <a:ext cx="129757" cy="129757"/>
            </a:xfrm>
            <a:custGeom>
              <a:rect b="b" l="l" r="r" t="t"/>
              <a:pathLst>
                <a:path extrusionOk="0" h="10872" w="10872">
                  <a:moveTo>
                    <a:pt x="5430" y="1"/>
                  </a:moveTo>
                  <a:lnTo>
                    <a:pt x="3990" y="3977"/>
                  </a:lnTo>
                  <a:lnTo>
                    <a:pt x="1" y="5430"/>
                  </a:lnTo>
                  <a:lnTo>
                    <a:pt x="3990" y="6883"/>
                  </a:lnTo>
                  <a:lnTo>
                    <a:pt x="5430" y="10871"/>
                  </a:lnTo>
                  <a:lnTo>
                    <a:pt x="6883" y="6883"/>
                  </a:lnTo>
                  <a:lnTo>
                    <a:pt x="10871" y="5430"/>
                  </a:lnTo>
                  <a:lnTo>
                    <a:pt x="6883" y="3977"/>
                  </a:lnTo>
                  <a:lnTo>
                    <a:pt x="543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60"/>
            <p:cNvSpPr/>
            <p:nvPr/>
          </p:nvSpPr>
          <p:spPr>
            <a:xfrm>
              <a:off x="1830797" y="1682552"/>
              <a:ext cx="129757" cy="129602"/>
            </a:xfrm>
            <a:custGeom>
              <a:rect b="b" l="l" r="r" t="t"/>
              <a:pathLst>
                <a:path extrusionOk="0" h="10859" w="10872">
                  <a:moveTo>
                    <a:pt x="5430" y="0"/>
                  </a:moveTo>
                  <a:lnTo>
                    <a:pt x="3990" y="3977"/>
                  </a:lnTo>
                  <a:lnTo>
                    <a:pt x="1" y="5429"/>
                  </a:lnTo>
                  <a:lnTo>
                    <a:pt x="3990" y="6882"/>
                  </a:lnTo>
                  <a:lnTo>
                    <a:pt x="5430" y="10859"/>
                  </a:lnTo>
                  <a:lnTo>
                    <a:pt x="6883" y="6882"/>
                  </a:lnTo>
                  <a:lnTo>
                    <a:pt x="10871" y="5429"/>
                  </a:lnTo>
                  <a:lnTo>
                    <a:pt x="6883" y="3977"/>
                  </a:lnTo>
                  <a:lnTo>
                    <a:pt x="543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5" name="Google Shape;775;p60"/>
          <p:cNvSpPr/>
          <p:nvPr/>
        </p:nvSpPr>
        <p:spPr>
          <a:xfrm>
            <a:off x="302122" y="3929524"/>
            <a:ext cx="222433" cy="222455"/>
          </a:xfrm>
          <a:custGeom>
            <a:rect b="b" l="l" r="r" t="t"/>
            <a:pathLst>
              <a:path extrusionOk="0" fill="none" h="8740" w="8740">
                <a:moveTo>
                  <a:pt x="3203" y="5537"/>
                </a:moveTo>
                <a:lnTo>
                  <a:pt x="4370" y="8740"/>
                </a:lnTo>
                <a:lnTo>
                  <a:pt x="5537" y="5537"/>
                </a:lnTo>
                <a:lnTo>
                  <a:pt x="8739" y="4370"/>
                </a:lnTo>
                <a:lnTo>
                  <a:pt x="5537" y="3203"/>
                </a:lnTo>
                <a:lnTo>
                  <a:pt x="4370" y="1"/>
                </a:lnTo>
                <a:lnTo>
                  <a:pt x="3203" y="3203"/>
                </a:lnTo>
                <a:lnTo>
                  <a:pt x="0" y="4370"/>
                </a:lnTo>
                <a:close/>
              </a:path>
            </a:pathLst>
          </a:custGeom>
          <a:no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60"/>
          <p:cNvSpPr/>
          <p:nvPr/>
        </p:nvSpPr>
        <p:spPr>
          <a:xfrm>
            <a:off x="428275" y="4191550"/>
            <a:ext cx="183125" cy="183147"/>
          </a:xfrm>
          <a:custGeom>
            <a:rect b="b" l="l" r="r" t="t"/>
            <a:pathLst>
              <a:path extrusionOk="0" fill="none" h="8740" w="8740">
                <a:moveTo>
                  <a:pt x="3203" y="5537"/>
                </a:moveTo>
                <a:lnTo>
                  <a:pt x="4370" y="8740"/>
                </a:lnTo>
                <a:lnTo>
                  <a:pt x="5537" y="5537"/>
                </a:lnTo>
                <a:lnTo>
                  <a:pt x="8739" y="4370"/>
                </a:lnTo>
                <a:lnTo>
                  <a:pt x="5537" y="3203"/>
                </a:lnTo>
                <a:lnTo>
                  <a:pt x="4370" y="1"/>
                </a:lnTo>
                <a:lnTo>
                  <a:pt x="3203" y="3203"/>
                </a:lnTo>
                <a:lnTo>
                  <a:pt x="0" y="4370"/>
                </a:lnTo>
                <a:close/>
              </a:path>
            </a:pathLst>
          </a:custGeom>
          <a:no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77" name="Google Shape;777;p60"/>
          <p:cNvPicPr preferRelativeResize="0"/>
          <p:nvPr/>
        </p:nvPicPr>
        <p:blipFill>
          <a:blip r:embed="rId3">
            <a:alphaModFix/>
          </a:blip>
          <a:stretch>
            <a:fillRect/>
          </a:stretch>
        </p:blipFill>
        <p:spPr>
          <a:xfrm>
            <a:off x="2018692" y="1322525"/>
            <a:ext cx="5106609" cy="382097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1" name="Shape 781"/>
        <p:cNvGrpSpPr/>
        <p:nvPr/>
      </p:nvGrpSpPr>
      <p:grpSpPr>
        <a:xfrm>
          <a:off x="0" y="0"/>
          <a:ext cx="0" cy="0"/>
          <a:chOff x="0" y="0"/>
          <a:chExt cx="0" cy="0"/>
        </a:xfrm>
      </p:grpSpPr>
      <p:sp>
        <p:nvSpPr>
          <p:cNvPr id="782" name="Google Shape;782;p6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Appendix</a:t>
            </a:r>
            <a:endParaRPr/>
          </a:p>
        </p:txBody>
      </p:sp>
      <p:grpSp>
        <p:nvGrpSpPr>
          <p:cNvPr id="783" name="Google Shape;783;p61"/>
          <p:cNvGrpSpPr/>
          <p:nvPr/>
        </p:nvGrpSpPr>
        <p:grpSpPr>
          <a:xfrm>
            <a:off x="8706109" y="1418959"/>
            <a:ext cx="222404" cy="640898"/>
            <a:chOff x="1830797" y="1438278"/>
            <a:chExt cx="129757" cy="373876"/>
          </a:xfrm>
        </p:grpSpPr>
        <p:sp>
          <p:nvSpPr>
            <p:cNvPr id="784" name="Google Shape;784;p61"/>
            <p:cNvSpPr/>
            <p:nvPr/>
          </p:nvSpPr>
          <p:spPr>
            <a:xfrm>
              <a:off x="1830797" y="1438278"/>
              <a:ext cx="129757" cy="129602"/>
            </a:xfrm>
            <a:custGeom>
              <a:rect b="b" l="l" r="r" t="t"/>
              <a:pathLst>
                <a:path extrusionOk="0" h="10859" w="10872">
                  <a:moveTo>
                    <a:pt x="5430" y="0"/>
                  </a:moveTo>
                  <a:lnTo>
                    <a:pt x="3990" y="3977"/>
                  </a:lnTo>
                  <a:lnTo>
                    <a:pt x="1" y="5430"/>
                  </a:lnTo>
                  <a:lnTo>
                    <a:pt x="3990" y="6882"/>
                  </a:lnTo>
                  <a:lnTo>
                    <a:pt x="5430" y="10859"/>
                  </a:lnTo>
                  <a:lnTo>
                    <a:pt x="6883" y="6882"/>
                  </a:lnTo>
                  <a:lnTo>
                    <a:pt x="10871" y="5430"/>
                  </a:lnTo>
                  <a:lnTo>
                    <a:pt x="6883" y="3977"/>
                  </a:lnTo>
                  <a:lnTo>
                    <a:pt x="543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61"/>
            <p:cNvSpPr/>
            <p:nvPr/>
          </p:nvSpPr>
          <p:spPr>
            <a:xfrm>
              <a:off x="1830797" y="1560337"/>
              <a:ext cx="129757" cy="129757"/>
            </a:xfrm>
            <a:custGeom>
              <a:rect b="b" l="l" r="r" t="t"/>
              <a:pathLst>
                <a:path extrusionOk="0" h="10872" w="10872">
                  <a:moveTo>
                    <a:pt x="5430" y="1"/>
                  </a:moveTo>
                  <a:lnTo>
                    <a:pt x="3990" y="3977"/>
                  </a:lnTo>
                  <a:lnTo>
                    <a:pt x="1" y="5430"/>
                  </a:lnTo>
                  <a:lnTo>
                    <a:pt x="3990" y="6883"/>
                  </a:lnTo>
                  <a:lnTo>
                    <a:pt x="5430" y="10871"/>
                  </a:lnTo>
                  <a:lnTo>
                    <a:pt x="6883" y="6883"/>
                  </a:lnTo>
                  <a:lnTo>
                    <a:pt x="10871" y="5430"/>
                  </a:lnTo>
                  <a:lnTo>
                    <a:pt x="6883" y="3977"/>
                  </a:lnTo>
                  <a:lnTo>
                    <a:pt x="543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61"/>
            <p:cNvSpPr/>
            <p:nvPr/>
          </p:nvSpPr>
          <p:spPr>
            <a:xfrm>
              <a:off x="1830797" y="1682552"/>
              <a:ext cx="129757" cy="129602"/>
            </a:xfrm>
            <a:custGeom>
              <a:rect b="b" l="l" r="r" t="t"/>
              <a:pathLst>
                <a:path extrusionOk="0" h="10859" w="10872">
                  <a:moveTo>
                    <a:pt x="5430" y="0"/>
                  </a:moveTo>
                  <a:lnTo>
                    <a:pt x="3990" y="3977"/>
                  </a:lnTo>
                  <a:lnTo>
                    <a:pt x="1" y="5429"/>
                  </a:lnTo>
                  <a:lnTo>
                    <a:pt x="3990" y="6882"/>
                  </a:lnTo>
                  <a:lnTo>
                    <a:pt x="5430" y="10859"/>
                  </a:lnTo>
                  <a:lnTo>
                    <a:pt x="6883" y="6882"/>
                  </a:lnTo>
                  <a:lnTo>
                    <a:pt x="10871" y="5429"/>
                  </a:lnTo>
                  <a:lnTo>
                    <a:pt x="6883" y="3977"/>
                  </a:lnTo>
                  <a:lnTo>
                    <a:pt x="543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7" name="Google Shape;787;p61"/>
          <p:cNvSpPr/>
          <p:nvPr/>
        </p:nvSpPr>
        <p:spPr>
          <a:xfrm>
            <a:off x="302122" y="3929524"/>
            <a:ext cx="222433" cy="222455"/>
          </a:xfrm>
          <a:custGeom>
            <a:rect b="b" l="l" r="r" t="t"/>
            <a:pathLst>
              <a:path extrusionOk="0" fill="none" h="8740" w="8740">
                <a:moveTo>
                  <a:pt x="3203" y="5537"/>
                </a:moveTo>
                <a:lnTo>
                  <a:pt x="4370" y="8740"/>
                </a:lnTo>
                <a:lnTo>
                  <a:pt x="5537" y="5537"/>
                </a:lnTo>
                <a:lnTo>
                  <a:pt x="8739" y="4370"/>
                </a:lnTo>
                <a:lnTo>
                  <a:pt x="5537" y="3203"/>
                </a:lnTo>
                <a:lnTo>
                  <a:pt x="4370" y="1"/>
                </a:lnTo>
                <a:lnTo>
                  <a:pt x="3203" y="3203"/>
                </a:lnTo>
                <a:lnTo>
                  <a:pt x="0" y="4370"/>
                </a:lnTo>
                <a:close/>
              </a:path>
            </a:pathLst>
          </a:custGeom>
          <a:no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61"/>
          <p:cNvSpPr/>
          <p:nvPr/>
        </p:nvSpPr>
        <p:spPr>
          <a:xfrm>
            <a:off x="428275" y="4191550"/>
            <a:ext cx="183125" cy="183147"/>
          </a:xfrm>
          <a:custGeom>
            <a:rect b="b" l="l" r="r" t="t"/>
            <a:pathLst>
              <a:path extrusionOk="0" fill="none" h="8740" w="8740">
                <a:moveTo>
                  <a:pt x="3203" y="5537"/>
                </a:moveTo>
                <a:lnTo>
                  <a:pt x="4370" y="8740"/>
                </a:lnTo>
                <a:lnTo>
                  <a:pt x="5537" y="5537"/>
                </a:lnTo>
                <a:lnTo>
                  <a:pt x="8739" y="4370"/>
                </a:lnTo>
                <a:lnTo>
                  <a:pt x="5537" y="3203"/>
                </a:lnTo>
                <a:lnTo>
                  <a:pt x="4370" y="1"/>
                </a:lnTo>
                <a:lnTo>
                  <a:pt x="3203" y="3203"/>
                </a:lnTo>
                <a:lnTo>
                  <a:pt x="0" y="4370"/>
                </a:lnTo>
                <a:close/>
              </a:path>
            </a:pathLst>
          </a:custGeom>
          <a:no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89" name="Google Shape;789;p61"/>
          <p:cNvPicPr preferRelativeResize="0"/>
          <p:nvPr/>
        </p:nvPicPr>
        <p:blipFill>
          <a:blip r:embed="rId3">
            <a:alphaModFix/>
          </a:blip>
          <a:stretch>
            <a:fillRect/>
          </a:stretch>
        </p:blipFill>
        <p:spPr>
          <a:xfrm>
            <a:off x="406177" y="1574025"/>
            <a:ext cx="4165824" cy="2355500"/>
          </a:xfrm>
          <a:prstGeom prst="rect">
            <a:avLst/>
          </a:prstGeom>
          <a:noFill/>
          <a:ln>
            <a:noFill/>
          </a:ln>
        </p:spPr>
      </p:pic>
      <p:pic>
        <p:nvPicPr>
          <p:cNvPr id="790" name="Google Shape;790;p61"/>
          <p:cNvPicPr preferRelativeResize="0"/>
          <p:nvPr/>
        </p:nvPicPr>
        <p:blipFill>
          <a:blip r:embed="rId3">
            <a:alphaModFix/>
          </a:blip>
          <a:stretch>
            <a:fillRect/>
          </a:stretch>
        </p:blipFill>
        <p:spPr>
          <a:xfrm>
            <a:off x="4572002" y="1574025"/>
            <a:ext cx="4165824" cy="23555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4" name="Shape 794"/>
        <p:cNvGrpSpPr/>
        <p:nvPr/>
      </p:nvGrpSpPr>
      <p:grpSpPr>
        <a:xfrm>
          <a:off x="0" y="0"/>
          <a:ext cx="0" cy="0"/>
          <a:chOff x="0" y="0"/>
          <a:chExt cx="0" cy="0"/>
        </a:xfrm>
      </p:grpSpPr>
      <p:sp>
        <p:nvSpPr>
          <p:cNvPr id="795" name="Google Shape;795;p6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Appendix </a:t>
            </a:r>
            <a:endParaRPr/>
          </a:p>
        </p:txBody>
      </p:sp>
      <p:grpSp>
        <p:nvGrpSpPr>
          <p:cNvPr id="796" name="Google Shape;796;p62"/>
          <p:cNvGrpSpPr/>
          <p:nvPr/>
        </p:nvGrpSpPr>
        <p:grpSpPr>
          <a:xfrm>
            <a:off x="8706109" y="1418959"/>
            <a:ext cx="222404" cy="640898"/>
            <a:chOff x="1830797" y="1438278"/>
            <a:chExt cx="129757" cy="373876"/>
          </a:xfrm>
        </p:grpSpPr>
        <p:sp>
          <p:nvSpPr>
            <p:cNvPr id="797" name="Google Shape;797;p62"/>
            <p:cNvSpPr/>
            <p:nvPr/>
          </p:nvSpPr>
          <p:spPr>
            <a:xfrm>
              <a:off x="1830797" y="1438278"/>
              <a:ext cx="129757" cy="129602"/>
            </a:xfrm>
            <a:custGeom>
              <a:rect b="b" l="l" r="r" t="t"/>
              <a:pathLst>
                <a:path extrusionOk="0" h="10859" w="10872">
                  <a:moveTo>
                    <a:pt x="5430" y="0"/>
                  </a:moveTo>
                  <a:lnTo>
                    <a:pt x="3990" y="3977"/>
                  </a:lnTo>
                  <a:lnTo>
                    <a:pt x="1" y="5430"/>
                  </a:lnTo>
                  <a:lnTo>
                    <a:pt x="3990" y="6882"/>
                  </a:lnTo>
                  <a:lnTo>
                    <a:pt x="5430" y="10859"/>
                  </a:lnTo>
                  <a:lnTo>
                    <a:pt x="6883" y="6882"/>
                  </a:lnTo>
                  <a:lnTo>
                    <a:pt x="10871" y="5430"/>
                  </a:lnTo>
                  <a:lnTo>
                    <a:pt x="6883" y="3977"/>
                  </a:lnTo>
                  <a:lnTo>
                    <a:pt x="543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62"/>
            <p:cNvSpPr/>
            <p:nvPr/>
          </p:nvSpPr>
          <p:spPr>
            <a:xfrm>
              <a:off x="1830797" y="1560337"/>
              <a:ext cx="129757" cy="129757"/>
            </a:xfrm>
            <a:custGeom>
              <a:rect b="b" l="l" r="r" t="t"/>
              <a:pathLst>
                <a:path extrusionOk="0" h="10872" w="10872">
                  <a:moveTo>
                    <a:pt x="5430" y="1"/>
                  </a:moveTo>
                  <a:lnTo>
                    <a:pt x="3990" y="3977"/>
                  </a:lnTo>
                  <a:lnTo>
                    <a:pt x="1" y="5430"/>
                  </a:lnTo>
                  <a:lnTo>
                    <a:pt x="3990" y="6883"/>
                  </a:lnTo>
                  <a:lnTo>
                    <a:pt x="5430" y="10871"/>
                  </a:lnTo>
                  <a:lnTo>
                    <a:pt x="6883" y="6883"/>
                  </a:lnTo>
                  <a:lnTo>
                    <a:pt x="10871" y="5430"/>
                  </a:lnTo>
                  <a:lnTo>
                    <a:pt x="6883" y="3977"/>
                  </a:lnTo>
                  <a:lnTo>
                    <a:pt x="543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62"/>
            <p:cNvSpPr/>
            <p:nvPr/>
          </p:nvSpPr>
          <p:spPr>
            <a:xfrm>
              <a:off x="1830797" y="1682552"/>
              <a:ext cx="129757" cy="129602"/>
            </a:xfrm>
            <a:custGeom>
              <a:rect b="b" l="l" r="r" t="t"/>
              <a:pathLst>
                <a:path extrusionOk="0" h="10859" w="10872">
                  <a:moveTo>
                    <a:pt x="5430" y="0"/>
                  </a:moveTo>
                  <a:lnTo>
                    <a:pt x="3990" y="3977"/>
                  </a:lnTo>
                  <a:lnTo>
                    <a:pt x="1" y="5429"/>
                  </a:lnTo>
                  <a:lnTo>
                    <a:pt x="3990" y="6882"/>
                  </a:lnTo>
                  <a:lnTo>
                    <a:pt x="5430" y="10859"/>
                  </a:lnTo>
                  <a:lnTo>
                    <a:pt x="6883" y="6882"/>
                  </a:lnTo>
                  <a:lnTo>
                    <a:pt x="10871" y="5429"/>
                  </a:lnTo>
                  <a:lnTo>
                    <a:pt x="6883" y="3977"/>
                  </a:lnTo>
                  <a:lnTo>
                    <a:pt x="543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00" name="Google Shape;800;p62"/>
          <p:cNvSpPr/>
          <p:nvPr/>
        </p:nvSpPr>
        <p:spPr>
          <a:xfrm>
            <a:off x="302122" y="3929524"/>
            <a:ext cx="222433" cy="222455"/>
          </a:xfrm>
          <a:custGeom>
            <a:rect b="b" l="l" r="r" t="t"/>
            <a:pathLst>
              <a:path extrusionOk="0" fill="none" h="8740" w="8740">
                <a:moveTo>
                  <a:pt x="3203" y="5537"/>
                </a:moveTo>
                <a:lnTo>
                  <a:pt x="4370" y="8740"/>
                </a:lnTo>
                <a:lnTo>
                  <a:pt x="5537" y="5537"/>
                </a:lnTo>
                <a:lnTo>
                  <a:pt x="8739" y="4370"/>
                </a:lnTo>
                <a:lnTo>
                  <a:pt x="5537" y="3203"/>
                </a:lnTo>
                <a:lnTo>
                  <a:pt x="4370" y="1"/>
                </a:lnTo>
                <a:lnTo>
                  <a:pt x="3203" y="3203"/>
                </a:lnTo>
                <a:lnTo>
                  <a:pt x="0" y="4370"/>
                </a:lnTo>
                <a:close/>
              </a:path>
            </a:pathLst>
          </a:custGeom>
          <a:no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62"/>
          <p:cNvSpPr/>
          <p:nvPr/>
        </p:nvSpPr>
        <p:spPr>
          <a:xfrm>
            <a:off x="428275" y="4191550"/>
            <a:ext cx="183125" cy="183147"/>
          </a:xfrm>
          <a:custGeom>
            <a:rect b="b" l="l" r="r" t="t"/>
            <a:pathLst>
              <a:path extrusionOk="0" fill="none" h="8740" w="8740">
                <a:moveTo>
                  <a:pt x="3203" y="5537"/>
                </a:moveTo>
                <a:lnTo>
                  <a:pt x="4370" y="8740"/>
                </a:lnTo>
                <a:lnTo>
                  <a:pt x="5537" y="5537"/>
                </a:lnTo>
                <a:lnTo>
                  <a:pt x="8739" y="4370"/>
                </a:lnTo>
                <a:lnTo>
                  <a:pt x="5537" y="3203"/>
                </a:lnTo>
                <a:lnTo>
                  <a:pt x="4370" y="1"/>
                </a:lnTo>
                <a:lnTo>
                  <a:pt x="3203" y="3203"/>
                </a:lnTo>
                <a:lnTo>
                  <a:pt x="0" y="4370"/>
                </a:lnTo>
                <a:close/>
              </a:path>
            </a:pathLst>
          </a:custGeom>
          <a:no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02" name="Google Shape;802;p62"/>
          <p:cNvPicPr preferRelativeResize="0"/>
          <p:nvPr/>
        </p:nvPicPr>
        <p:blipFill>
          <a:blip r:embed="rId3">
            <a:alphaModFix/>
          </a:blip>
          <a:stretch>
            <a:fillRect/>
          </a:stretch>
        </p:blipFill>
        <p:spPr>
          <a:xfrm>
            <a:off x="133127" y="1427209"/>
            <a:ext cx="4156349" cy="2354850"/>
          </a:xfrm>
          <a:prstGeom prst="rect">
            <a:avLst/>
          </a:prstGeom>
          <a:noFill/>
          <a:ln>
            <a:noFill/>
          </a:ln>
        </p:spPr>
      </p:pic>
      <p:pic>
        <p:nvPicPr>
          <p:cNvPr id="803" name="Google Shape;803;p62"/>
          <p:cNvPicPr preferRelativeResize="0"/>
          <p:nvPr/>
        </p:nvPicPr>
        <p:blipFill>
          <a:blip r:embed="rId4">
            <a:alphaModFix/>
          </a:blip>
          <a:stretch>
            <a:fillRect/>
          </a:stretch>
        </p:blipFill>
        <p:spPr>
          <a:xfrm>
            <a:off x="4289475" y="329803"/>
            <a:ext cx="4854526" cy="2404796"/>
          </a:xfrm>
          <a:prstGeom prst="rect">
            <a:avLst/>
          </a:prstGeom>
          <a:noFill/>
          <a:ln>
            <a:noFill/>
          </a:ln>
        </p:spPr>
      </p:pic>
      <p:pic>
        <p:nvPicPr>
          <p:cNvPr id="804" name="Google Shape;804;p62"/>
          <p:cNvPicPr preferRelativeResize="0"/>
          <p:nvPr/>
        </p:nvPicPr>
        <p:blipFill>
          <a:blip r:embed="rId5">
            <a:alphaModFix/>
          </a:blip>
          <a:stretch>
            <a:fillRect/>
          </a:stretch>
        </p:blipFill>
        <p:spPr>
          <a:xfrm>
            <a:off x="4289475" y="2734600"/>
            <a:ext cx="4854526" cy="2408893"/>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27"/>
          <p:cNvSpPr txBox="1"/>
          <p:nvPr>
            <p:ph idx="4294967295" type="title"/>
          </p:nvPr>
        </p:nvSpPr>
        <p:spPr>
          <a:xfrm>
            <a:off x="1653150" y="1342700"/>
            <a:ext cx="5837700" cy="2529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8000"/>
              <a:t>Executive summary</a:t>
            </a:r>
            <a:endParaRPr sz="8000"/>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8" name="Shape 808"/>
        <p:cNvGrpSpPr/>
        <p:nvPr/>
      </p:nvGrpSpPr>
      <p:grpSpPr>
        <a:xfrm>
          <a:off x="0" y="0"/>
          <a:ext cx="0" cy="0"/>
          <a:chOff x="0" y="0"/>
          <a:chExt cx="0" cy="0"/>
        </a:xfrm>
      </p:grpSpPr>
      <p:sp>
        <p:nvSpPr>
          <p:cNvPr id="809" name="Google Shape;809;p6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Appendix </a:t>
            </a:r>
            <a:endParaRPr/>
          </a:p>
        </p:txBody>
      </p:sp>
      <p:grpSp>
        <p:nvGrpSpPr>
          <p:cNvPr id="810" name="Google Shape;810;p63"/>
          <p:cNvGrpSpPr/>
          <p:nvPr/>
        </p:nvGrpSpPr>
        <p:grpSpPr>
          <a:xfrm>
            <a:off x="8706109" y="1418959"/>
            <a:ext cx="222404" cy="640898"/>
            <a:chOff x="1830797" y="1438278"/>
            <a:chExt cx="129757" cy="373876"/>
          </a:xfrm>
        </p:grpSpPr>
        <p:sp>
          <p:nvSpPr>
            <p:cNvPr id="811" name="Google Shape;811;p63"/>
            <p:cNvSpPr/>
            <p:nvPr/>
          </p:nvSpPr>
          <p:spPr>
            <a:xfrm>
              <a:off x="1830797" y="1438278"/>
              <a:ext cx="129757" cy="129602"/>
            </a:xfrm>
            <a:custGeom>
              <a:rect b="b" l="l" r="r" t="t"/>
              <a:pathLst>
                <a:path extrusionOk="0" h="10859" w="10872">
                  <a:moveTo>
                    <a:pt x="5430" y="0"/>
                  </a:moveTo>
                  <a:lnTo>
                    <a:pt x="3990" y="3977"/>
                  </a:lnTo>
                  <a:lnTo>
                    <a:pt x="1" y="5430"/>
                  </a:lnTo>
                  <a:lnTo>
                    <a:pt x="3990" y="6882"/>
                  </a:lnTo>
                  <a:lnTo>
                    <a:pt x="5430" y="10859"/>
                  </a:lnTo>
                  <a:lnTo>
                    <a:pt x="6883" y="6882"/>
                  </a:lnTo>
                  <a:lnTo>
                    <a:pt x="10871" y="5430"/>
                  </a:lnTo>
                  <a:lnTo>
                    <a:pt x="6883" y="3977"/>
                  </a:lnTo>
                  <a:lnTo>
                    <a:pt x="543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63"/>
            <p:cNvSpPr/>
            <p:nvPr/>
          </p:nvSpPr>
          <p:spPr>
            <a:xfrm>
              <a:off x="1830797" y="1560337"/>
              <a:ext cx="129757" cy="129757"/>
            </a:xfrm>
            <a:custGeom>
              <a:rect b="b" l="l" r="r" t="t"/>
              <a:pathLst>
                <a:path extrusionOk="0" h="10872" w="10872">
                  <a:moveTo>
                    <a:pt x="5430" y="1"/>
                  </a:moveTo>
                  <a:lnTo>
                    <a:pt x="3990" y="3977"/>
                  </a:lnTo>
                  <a:lnTo>
                    <a:pt x="1" y="5430"/>
                  </a:lnTo>
                  <a:lnTo>
                    <a:pt x="3990" y="6883"/>
                  </a:lnTo>
                  <a:lnTo>
                    <a:pt x="5430" y="10871"/>
                  </a:lnTo>
                  <a:lnTo>
                    <a:pt x="6883" y="6883"/>
                  </a:lnTo>
                  <a:lnTo>
                    <a:pt x="10871" y="5430"/>
                  </a:lnTo>
                  <a:lnTo>
                    <a:pt x="6883" y="3977"/>
                  </a:lnTo>
                  <a:lnTo>
                    <a:pt x="543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63"/>
            <p:cNvSpPr/>
            <p:nvPr/>
          </p:nvSpPr>
          <p:spPr>
            <a:xfrm>
              <a:off x="1830797" y="1682552"/>
              <a:ext cx="129757" cy="129602"/>
            </a:xfrm>
            <a:custGeom>
              <a:rect b="b" l="l" r="r" t="t"/>
              <a:pathLst>
                <a:path extrusionOk="0" h="10859" w="10872">
                  <a:moveTo>
                    <a:pt x="5430" y="0"/>
                  </a:moveTo>
                  <a:lnTo>
                    <a:pt x="3990" y="3977"/>
                  </a:lnTo>
                  <a:lnTo>
                    <a:pt x="1" y="5429"/>
                  </a:lnTo>
                  <a:lnTo>
                    <a:pt x="3990" y="6882"/>
                  </a:lnTo>
                  <a:lnTo>
                    <a:pt x="5430" y="10859"/>
                  </a:lnTo>
                  <a:lnTo>
                    <a:pt x="6883" y="6882"/>
                  </a:lnTo>
                  <a:lnTo>
                    <a:pt x="10871" y="5429"/>
                  </a:lnTo>
                  <a:lnTo>
                    <a:pt x="6883" y="3977"/>
                  </a:lnTo>
                  <a:lnTo>
                    <a:pt x="543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4" name="Google Shape;814;p63"/>
          <p:cNvSpPr/>
          <p:nvPr/>
        </p:nvSpPr>
        <p:spPr>
          <a:xfrm>
            <a:off x="302122" y="3929524"/>
            <a:ext cx="222433" cy="222455"/>
          </a:xfrm>
          <a:custGeom>
            <a:rect b="b" l="l" r="r" t="t"/>
            <a:pathLst>
              <a:path extrusionOk="0" fill="none" h="8740" w="8740">
                <a:moveTo>
                  <a:pt x="3203" y="5537"/>
                </a:moveTo>
                <a:lnTo>
                  <a:pt x="4370" y="8740"/>
                </a:lnTo>
                <a:lnTo>
                  <a:pt x="5537" y="5537"/>
                </a:lnTo>
                <a:lnTo>
                  <a:pt x="8739" y="4370"/>
                </a:lnTo>
                <a:lnTo>
                  <a:pt x="5537" y="3203"/>
                </a:lnTo>
                <a:lnTo>
                  <a:pt x="4370" y="1"/>
                </a:lnTo>
                <a:lnTo>
                  <a:pt x="3203" y="3203"/>
                </a:lnTo>
                <a:lnTo>
                  <a:pt x="0" y="4370"/>
                </a:lnTo>
                <a:close/>
              </a:path>
            </a:pathLst>
          </a:custGeom>
          <a:no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63"/>
          <p:cNvSpPr/>
          <p:nvPr/>
        </p:nvSpPr>
        <p:spPr>
          <a:xfrm>
            <a:off x="428275" y="4191550"/>
            <a:ext cx="183125" cy="183147"/>
          </a:xfrm>
          <a:custGeom>
            <a:rect b="b" l="l" r="r" t="t"/>
            <a:pathLst>
              <a:path extrusionOk="0" fill="none" h="8740" w="8740">
                <a:moveTo>
                  <a:pt x="3203" y="5537"/>
                </a:moveTo>
                <a:lnTo>
                  <a:pt x="4370" y="8740"/>
                </a:lnTo>
                <a:lnTo>
                  <a:pt x="5537" y="5537"/>
                </a:lnTo>
                <a:lnTo>
                  <a:pt x="8739" y="4370"/>
                </a:lnTo>
                <a:lnTo>
                  <a:pt x="5537" y="3203"/>
                </a:lnTo>
                <a:lnTo>
                  <a:pt x="4370" y="1"/>
                </a:lnTo>
                <a:lnTo>
                  <a:pt x="3203" y="3203"/>
                </a:lnTo>
                <a:lnTo>
                  <a:pt x="0" y="4370"/>
                </a:lnTo>
                <a:close/>
              </a:path>
            </a:pathLst>
          </a:custGeom>
          <a:no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16" name="Google Shape;816;p63"/>
          <p:cNvPicPr preferRelativeResize="0"/>
          <p:nvPr/>
        </p:nvPicPr>
        <p:blipFill>
          <a:blip r:embed="rId3">
            <a:alphaModFix/>
          </a:blip>
          <a:stretch>
            <a:fillRect/>
          </a:stretch>
        </p:blipFill>
        <p:spPr>
          <a:xfrm>
            <a:off x="2112954" y="1170125"/>
            <a:ext cx="5092970" cy="38209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2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Executive Summary</a:t>
            </a:r>
            <a:endParaRPr/>
          </a:p>
        </p:txBody>
      </p:sp>
      <p:sp>
        <p:nvSpPr>
          <p:cNvPr id="379" name="Google Shape;379;p28"/>
          <p:cNvSpPr txBox="1"/>
          <p:nvPr>
            <p:ph idx="4294967295" type="subTitle"/>
          </p:nvPr>
        </p:nvSpPr>
        <p:spPr>
          <a:xfrm>
            <a:off x="720000" y="1247575"/>
            <a:ext cx="7950300" cy="354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Objective: </a:t>
            </a:r>
            <a:endParaRPr b="1"/>
          </a:p>
          <a:p>
            <a:pPr indent="-304800" lvl="0" marL="457200" rtl="0" algn="l">
              <a:spcBef>
                <a:spcPts val="0"/>
              </a:spcBef>
              <a:spcAft>
                <a:spcPts val="0"/>
              </a:spcAft>
              <a:buSzPts val="1200"/>
              <a:buChar char="●"/>
            </a:pPr>
            <a:r>
              <a:rPr lang="en"/>
              <a:t>Our primary goal is to predict NBA players' salaries using physical attributes and statistics</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Business Use Case/</a:t>
            </a:r>
            <a:r>
              <a:rPr b="1" lang="en"/>
              <a:t>Purpose:</a:t>
            </a:r>
            <a:endParaRPr b="1"/>
          </a:p>
          <a:p>
            <a:pPr indent="-304800" lvl="0" marL="457200" rtl="0" algn="l">
              <a:spcBef>
                <a:spcPts val="0"/>
              </a:spcBef>
              <a:spcAft>
                <a:spcPts val="0"/>
              </a:spcAft>
              <a:buSzPts val="1200"/>
              <a:buChar char="●"/>
            </a:pPr>
            <a:r>
              <a:rPr lang="en"/>
              <a:t>Assist NBA front offices in player valuation.</a:t>
            </a:r>
            <a:endParaRPr/>
          </a:p>
          <a:p>
            <a:pPr indent="-304800" lvl="0" marL="457200" rtl="0" algn="l">
              <a:spcBef>
                <a:spcPts val="0"/>
              </a:spcBef>
              <a:spcAft>
                <a:spcPts val="0"/>
              </a:spcAft>
              <a:buSzPts val="1200"/>
              <a:buChar char="●"/>
            </a:pPr>
            <a:r>
              <a:rPr lang="en"/>
              <a:t>Optimize payroll management and team composition.</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Data Sources:</a:t>
            </a:r>
            <a:endParaRPr b="1"/>
          </a:p>
          <a:p>
            <a:pPr indent="-304800" lvl="0" marL="457200" rtl="0" algn="l">
              <a:spcBef>
                <a:spcPts val="0"/>
              </a:spcBef>
              <a:spcAft>
                <a:spcPts val="0"/>
              </a:spcAft>
              <a:buSzPts val="1200"/>
              <a:buChar char="●"/>
            </a:pPr>
            <a:r>
              <a:rPr lang="en"/>
              <a:t>NBA API (GitHub): For player characteristics and in-game data.</a:t>
            </a:r>
            <a:endParaRPr/>
          </a:p>
          <a:p>
            <a:pPr indent="-304800" lvl="0" marL="457200" rtl="0" algn="l">
              <a:spcBef>
                <a:spcPts val="0"/>
              </a:spcBef>
              <a:spcAft>
                <a:spcPts val="0"/>
              </a:spcAft>
              <a:buSzPts val="1200"/>
              <a:buChar char="●"/>
            </a:pPr>
            <a:r>
              <a:rPr lang="en"/>
              <a:t>Hoopshype.com (NBA Salaries 1990-2023): For salary information.</a:t>
            </a:r>
            <a:endParaRPr/>
          </a:p>
          <a:p>
            <a:pPr indent="-304800" lvl="0" marL="457200" rtl="0" algn="l">
              <a:spcBef>
                <a:spcPts val="0"/>
              </a:spcBef>
              <a:spcAft>
                <a:spcPts val="0"/>
              </a:spcAft>
              <a:buSzPts val="1200"/>
              <a:buChar char="●"/>
            </a:pPr>
            <a:r>
              <a:rPr lang="en"/>
              <a:t>Runrepeat.com (Team Financials): For NBA team revenue, ticket sales, and </a:t>
            </a:r>
            <a:r>
              <a:rPr lang="en"/>
              <a:t>operating income</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Methodology:</a:t>
            </a:r>
            <a:endParaRPr b="1"/>
          </a:p>
          <a:p>
            <a:pPr indent="-304800" lvl="0" marL="457200" rtl="0" algn="l">
              <a:spcBef>
                <a:spcPts val="0"/>
              </a:spcBef>
              <a:spcAft>
                <a:spcPts val="0"/>
              </a:spcAft>
              <a:buSzPts val="1200"/>
              <a:buChar char="●"/>
            </a:pPr>
            <a:r>
              <a:rPr lang="en"/>
              <a:t>Data collection via API and web scraping using Python Requests and </a:t>
            </a:r>
            <a:r>
              <a:rPr lang="en"/>
              <a:t>Beautifulsoup</a:t>
            </a:r>
            <a:r>
              <a:rPr lang="en"/>
              <a:t> libraries.</a:t>
            </a:r>
            <a:endParaRPr/>
          </a:p>
          <a:p>
            <a:pPr indent="-304800" lvl="0" marL="457200" rtl="0" algn="l">
              <a:spcBef>
                <a:spcPts val="0"/>
              </a:spcBef>
              <a:spcAft>
                <a:spcPts val="0"/>
              </a:spcAft>
              <a:buSzPts val="1200"/>
              <a:buChar char="●"/>
            </a:pPr>
            <a:r>
              <a:rPr lang="en"/>
              <a:t>Data cleaning in Python using Pandas library.</a:t>
            </a:r>
            <a:endParaRPr/>
          </a:p>
          <a:p>
            <a:pPr indent="-304800" lvl="0" marL="457200" rtl="0" algn="l">
              <a:spcBef>
                <a:spcPts val="0"/>
              </a:spcBef>
              <a:spcAft>
                <a:spcPts val="0"/>
              </a:spcAft>
              <a:buSzPts val="1200"/>
              <a:buChar char="●"/>
            </a:pPr>
            <a:r>
              <a:rPr lang="en"/>
              <a:t>Data integration using SQL.</a:t>
            </a:r>
            <a:endParaRPr/>
          </a:p>
          <a:p>
            <a:pPr indent="-304800" lvl="0" marL="457200" rtl="0" algn="l">
              <a:spcBef>
                <a:spcPts val="0"/>
              </a:spcBef>
              <a:spcAft>
                <a:spcPts val="0"/>
              </a:spcAft>
              <a:buSzPts val="1200"/>
              <a:buChar char="●"/>
            </a:pPr>
            <a:r>
              <a:rPr lang="en"/>
              <a:t>Analysis with Python Pandas library.</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p29"/>
          <p:cNvSpPr txBox="1"/>
          <p:nvPr>
            <p:ph type="title"/>
          </p:nvPr>
        </p:nvSpPr>
        <p:spPr>
          <a:xfrm>
            <a:off x="713225" y="2594243"/>
            <a:ext cx="2823600" cy="117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the NBA?</a:t>
            </a:r>
            <a:endParaRPr/>
          </a:p>
        </p:txBody>
      </p:sp>
      <p:sp>
        <p:nvSpPr>
          <p:cNvPr id="385" name="Google Shape;385;p29"/>
          <p:cNvSpPr txBox="1"/>
          <p:nvPr>
            <p:ph idx="1" type="subTitle"/>
          </p:nvPr>
        </p:nvSpPr>
        <p:spPr>
          <a:xfrm>
            <a:off x="713225" y="3752725"/>
            <a:ext cx="2961300" cy="9309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en"/>
              <a:t>National Basketball Association</a:t>
            </a:r>
            <a:endParaRPr/>
          </a:p>
          <a:p>
            <a:pPr indent="-304800" lvl="0" marL="457200" rtl="0" algn="l">
              <a:spcBef>
                <a:spcPts val="0"/>
              </a:spcBef>
              <a:spcAft>
                <a:spcPts val="0"/>
              </a:spcAft>
              <a:buSzPts val="1200"/>
              <a:buChar char="-"/>
            </a:pPr>
            <a:r>
              <a:rPr lang="en"/>
              <a:t>2nd most popular sport in the U.S.</a:t>
            </a:r>
            <a:endParaRPr/>
          </a:p>
          <a:p>
            <a:pPr indent="-304800" lvl="0" marL="457200" rtl="0" algn="l">
              <a:spcBef>
                <a:spcPts val="0"/>
              </a:spcBef>
              <a:spcAft>
                <a:spcPts val="0"/>
              </a:spcAft>
              <a:buSzPts val="1200"/>
              <a:buChar char="-"/>
            </a:pPr>
            <a:r>
              <a:rPr lang="en"/>
              <a:t>$10.58 billion of revenue in 2023</a:t>
            </a:r>
            <a:endParaRPr/>
          </a:p>
          <a:p>
            <a:pPr indent="-304800" lvl="0" marL="457200" rtl="0" algn="l">
              <a:spcBef>
                <a:spcPts val="0"/>
              </a:spcBef>
              <a:spcAft>
                <a:spcPts val="0"/>
              </a:spcAft>
              <a:buSzPts val="1200"/>
              <a:buChar char="-"/>
            </a:pPr>
            <a:r>
              <a:rPr lang="en"/>
              <a:t>30 teams competing for tens of millions of dollars</a:t>
            </a:r>
            <a:endParaRPr/>
          </a:p>
        </p:txBody>
      </p:sp>
      <p:pic>
        <p:nvPicPr>
          <p:cNvPr id="386" name="Google Shape;386;p29"/>
          <p:cNvPicPr preferRelativeResize="0"/>
          <p:nvPr>
            <p:ph idx="2" type="pic"/>
          </p:nvPr>
        </p:nvPicPr>
        <p:blipFill rotWithShape="1">
          <a:blip r:embed="rId3">
            <a:alphaModFix/>
          </a:blip>
          <a:srcRect b="0" l="7308" r="7308" t="0"/>
          <a:stretch/>
        </p:blipFill>
        <p:spPr>
          <a:xfrm>
            <a:off x="6221100" y="619100"/>
            <a:ext cx="2209500" cy="3882600"/>
          </a:xfrm>
          <a:prstGeom prst="roundRect">
            <a:avLst>
              <a:gd fmla="val 16667" name="adj"/>
            </a:avLst>
          </a:prstGeom>
        </p:spPr>
      </p:pic>
      <p:pic>
        <p:nvPicPr>
          <p:cNvPr id="387" name="Google Shape;387;p29"/>
          <p:cNvPicPr preferRelativeResize="0"/>
          <p:nvPr>
            <p:ph idx="3" type="pic"/>
          </p:nvPr>
        </p:nvPicPr>
        <p:blipFill rotWithShape="1">
          <a:blip r:embed="rId4">
            <a:alphaModFix/>
          </a:blip>
          <a:srcRect b="0" l="21532" r="21532" t="0"/>
          <a:stretch/>
        </p:blipFill>
        <p:spPr>
          <a:xfrm>
            <a:off x="3918650" y="2604200"/>
            <a:ext cx="1920600" cy="1897500"/>
          </a:xfrm>
          <a:prstGeom prst="roundRect">
            <a:avLst>
              <a:gd fmla="val 16667" name="adj"/>
            </a:avLst>
          </a:prstGeom>
        </p:spPr>
      </p:pic>
      <p:pic>
        <p:nvPicPr>
          <p:cNvPr id="388" name="Google Shape;388;p29"/>
          <p:cNvPicPr preferRelativeResize="0"/>
          <p:nvPr/>
        </p:nvPicPr>
        <p:blipFill>
          <a:blip r:embed="rId5">
            <a:alphaModFix/>
          </a:blip>
          <a:stretch>
            <a:fillRect/>
          </a:stretch>
        </p:blipFill>
        <p:spPr>
          <a:xfrm>
            <a:off x="894250" y="152400"/>
            <a:ext cx="4053249" cy="2289450"/>
          </a:xfrm>
          <a:prstGeom prst="rect">
            <a:avLst/>
          </a:prstGeom>
          <a:noFill/>
          <a:ln cap="flat" cmpd="sng" w="76200">
            <a:solidFill>
              <a:schemeClr val="dk1"/>
            </a:solidFill>
            <a:prstDash val="solid"/>
            <a:round/>
            <a:headEnd len="sm" w="sm" type="none"/>
            <a:tailEnd len="sm" w="sm" type="none"/>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sp>
        <p:nvSpPr>
          <p:cNvPr id="393" name="Google Shape;393;p30"/>
          <p:cNvSpPr txBox="1"/>
          <p:nvPr>
            <p:ph type="title"/>
          </p:nvPr>
        </p:nvSpPr>
        <p:spPr>
          <a:xfrm>
            <a:off x="333400" y="389870"/>
            <a:ext cx="4343400" cy="652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Business Use case</a:t>
            </a:r>
            <a:endParaRPr/>
          </a:p>
        </p:txBody>
      </p:sp>
      <p:sp>
        <p:nvSpPr>
          <p:cNvPr id="394" name="Google Shape;394;p30"/>
          <p:cNvSpPr/>
          <p:nvPr/>
        </p:nvSpPr>
        <p:spPr>
          <a:xfrm>
            <a:off x="7256308" y="891931"/>
            <a:ext cx="1664618" cy="3176204"/>
          </a:xfrm>
          <a:custGeom>
            <a:rect b="b" l="l" r="r" t="t"/>
            <a:pathLst>
              <a:path extrusionOk="0" h="161331" w="84552">
                <a:moveTo>
                  <a:pt x="1" y="1"/>
                </a:moveTo>
                <a:lnTo>
                  <a:pt x="1" y="161331"/>
                </a:lnTo>
                <a:lnTo>
                  <a:pt x="84551" y="161331"/>
                </a:lnTo>
                <a:lnTo>
                  <a:pt x="84551" y="1"/>
                </a:lnTo>
                <a:close/>
              </a:path>
            </a:pathLst>
          </a:custGeom>
          <a:solidFill>
            <a:srgbClr val="9090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5" name="Google Shape;395;p30"/>
          <p:cNvGrpSpPr/>
          <p:nvPr/>
        </p:nvGrpSpPr>
        <p:grpSpPr>
          <a:xfrm>
            <a:off x="7171130" y="709411"/>
            <a:ext cx="1834973" cy="3724678"/>
            <a:chOff x="5186401" y="494525"/>
            <a:chExt cx="1834973" cy="3724678"/>
          </a:xfrm>
        </p:grpSpPr>
        <p:sp>
          <p:nvSpPr>
            <p:cNvPr id="396" name="Google Shape;396;p30"/>
            <p:cNvSpPr/>
            <p:nvPr/>
          </p:nvSpPr>
          <p:spPr>
            <a:xfrm>
              <a:off x="5186401" y="494525"/>
              <a:ext cx="1834973" cy="3724678"/>
            </a:xfrm>
            <a:custGeom>
              <a:rect b="b" l="l" r="r" t="t"/>
              <a:pathLst>
                <a:path extrusionOk="0" h="189190" w="93205">
                  <a:moveTo>
                    <a:pt x="2870" y="0"/>
                  </a:moveTo>
                  <a:cubicBezTo>
                    <a:pt x="1280" y="0"/>
                    <a:pt x="0" y="1280"/>
                    <a:pt x="0" y="2914"/>
                  </a:cubicBezTo>
                  <a:lnTo>
                    <a:pt x="0" y="186320"/>
                  </a:lnTo>
                  <a:cubicBezTo>
                    <a:pt x="0" y="187909"/>
                    <a:pt x="1280" y="189190"/>
                    <a:pt x="2870" y="189190"/>
                  </a:cubicBezTo>
                  <a:lnTo>
                    <a:pt x="90334" y="189190"/>
                  </a:lnTo>
                  <a:cubicBezTo>
                    <a:pt x="91924" y="189190"/>
                    <a:pt x="93204" y="187909"/>
                    <a:pt x="93204" y="186320"/>
                  </a:cubicBezTo>
                  <a:lnTo>
                    <a:pt x="93204" y="2914"/>
                  </a:lnTo>
                  <a:cubicBezTo>
                    <a:pt x="93204" y="1280"/>
                    <a:pt x="91924" y="0"/>
                    <a:pt x="9033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30"/>
            <p:cNvSpPr/>
            <p:nvPr/>
          </p:nvSpPr>
          <p:spPr>
            <a:xfrm>
              <a:off x="5890455" y="3969678"/>
              <a:ext cx="458108" cy="154724"/>
            </a:xfrm>
            <a:custGeom>
              <a:rect b="b" l="l" r="r" t="t"/>
              <a:pathLst>
                <a:path extrusionOk="0" h="7859" w="23269">
                  <a:moveTo>
                    <a:pt x="796" y="0"/>
                  </a:moveTo>
                  <a:cubicBezTo>
                    <a:pt x="354" y="0"/>
                    <a:pt x="1" y="353"/>
                    <a:pt x="1" y="751"/>
                  </a:cubicBezTo>
                  <a:lnTo>
                    <a:pt x="1" y="7064"/>
                  </a:lnTo>
                  <a:cubicBezTo>
                    <a:pt x="1" y="7506"/>
                    <a:pt x="354" y="7859"/>
                    <a:pt x="796" y="7859"/>
                  </a:cubicBezTo>
                  <a:lnTo>
                    <a:pt x="22474" y="7859"/>
                  </a:lnTo>
                  <a:cubicBezTo>
                    <a:pt x="22916" y="7859"/>
                    <a:pt x="23269" y="7506"/>
                    <a:pt x="23269" y="7064"/>
                  </a:cubicBezTo>
                  <a:lnTo>
                    <a:pt x="23269" y="751"/>
                  </a:lnTo>
                  <a:cubicBezTo>
                    <a:pt x="23269" y="353"/>
                    <a:pt x="22916" y="0"/>
                    <a:pt x="2247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98" name="Google Shape;398;p30"/>
          <p:cNvPicPr preferRelativeResize="0"/>
          <p:nvPr/>
        </p:nvPicPr>
        <p:blipFill rotWithShape="1">
          <a:blip r:embed="rId3">
            <a:alphaModFix/>
          </a:blip>
          <a:srcRect b="0" l="9799" r="9807" t="0"/>
          <a:stretch/>
        </p:blipFill>
        <p:spPr>
          <a:xfrm>
            <a:off x="7256317" y="891935"/>
            <a:ext cx="1664599" cy="3176199"/>
          </a:xfrm>
          <a:prstGeom prst="rect">
            <a:avLst/>
          </a:prstGeom>
          <a:noFill/>
          <a:ln>
            <a:noFill/>
          </a:ln>
        </p:spPr>
      </p:pic>
      <p:grpSp>
        <p:nvGrpSpPr>
          <p:cNvPr id="399" name="Google Shape;399;p30"/>
          <p:cNvGrpSpPr/>
          <p:nvPr/>
        </p:nvGrpSpPr>
        <p:grpSpPr>
          <a:xfrm rot="-5400000">
            <a:off x="8389028" y="1148826"/>
            <a:ext cx="760775" cy="246978"/>
            <a:chOff x="2065129" y="1137027"/>
            <a:chExt cx="222397" cy="72195"/>
          </a:xfrm>
        </p:grpSpPr>
        <p:sp>
          <p:nvSpPr>
            <p:cNvPr id="400" name="Google Shape;400;p30"/>
            <p:cNvSpPr/>
            <p:nvPr/>
          </p:nvSpPr>
          <p:spPr>
            <a:xfrm>
              <a:off x="2143136" y="1137027"/>
              <a:ext cx="72207" cy="72195"/>
            </a:xfrm>
            <a:custGeom>
              <a:rect b="b" l="l" r="r" t="t"/>
              <a:pathLst>
                <a:path extrusionOk="0" h="6049" w="6050">
                  <a:moveTo>
                    <a:pt x="3025" y="0"/>
                  </a:moveTo>
                  <a:lnTo>
                    <a:pt x="2215" y="2215"/>
                  </a:lnTo>
                  <a:lnTo>
                    <a:pt x="1" y="3024"/>
                  </a:lnTo>
                  <a:lnTo>
                    <a:pt x="2227" y="3834"/>
                  </a:lnTo>
                  <a:lnTo>
                    <a:pt x="3037" y="6048"/>
                  </a:lnTo>
                  <a:lnTo>
                    <a:pt x="3835" y="3834"/>
                  </a:lnTo>
                  <a:lnTo>
                    <a:pt x="6049" y="3024"/>
                  </a:lnTo>
                  <a:lnTo>
                    <a:pt x="3835" y="2215"/>
                  </a:lnTo>
                  <a:lnTo>
                    <a:pt x="302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30"/>
            <p:cNvSpPr/>
            <p:nvPr/>
          </p:nvSpPr>
          <p:spPr>
            <a:xfrm>
              <a:off x="2215331" y="1137027"/>
              <a:ext cx="72195" cy="72052"/>
            </a:xfrm>
            <a:custGeom>
              <a:rect b="b" l="l" r="r" t="t"/>
              <a:pathLst>
                <a:path extrusionOk="0" fill="none" h="6037" w="6049">
                  <a:moveTo>
                    <a:pt x="2215" y="3822"/>
                  </a:moveTo>
                  <a:lnTo>
                    <a:pt x="3024" y="6037"/>
                  </a:lnTo>
                  <a:lnTo>
                    <a:pt x="3834" y="3822"/>
                  </a:lnTo>
                  <a:lnTo>
                    <a:pt x="6049" y="3012"/>
                  </a:lnTo>
                  <a:lnTo>
                    <a:pt x="3834" y="2215"/>
                  </a:lnTo>
                  <a:lnTo>
                    <a:pt x="3024" y="0"/>
                  </a:lnTo>
                  <a:lnTo>
                    <a:pt x="2215" y="2215"/>
                  </a:lnTo>
                  <a:lnTo>
                    <a:pt x="0" y="3024"/>
                  </a:lnTo>
                  <a:close/>
                </a:path>
              </a:pathLst>
            </a:custGeom>
            <a:solidFill>
              <a:schemeClr val="dk1"/>
            </a:solidFill>
            <a:ln cap="flat" cmpd="sng" w="56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30"/>
            <p:cNvSpPr/>
            <p:nvPr/>
          </p:nvSpPr>
          <p:spPr>
            <a:xfrm>
              <a:off x="2065129" y="1137158"/>
              <a:ext cx="72052" cy="72064"/>
            </a:xfrm>
            <a:custGeom>
              <a:rect b="b" l="l" r="r" t="t"/>
              <a:pathLst>
                <a:path extrusionOk="0" fill="none" h="6038" w="6037">
                  <a:moveTo>
                    <a:pt x="2215" y="3835"/>
                  </a:moveTo>
                  <a:lnTo>
                    <a:pt x="3025" y="6037"/>
                  </a:lnTo>
                  <a:lnTo>
                    <a:pt x="3822" y="3823"/>
                  </a:lnTo>
                  <a:lnTo>
                    <a:pt x="6037" y="3013"/>
                  </a:lnTo>
                  <a:lnTo>
                    <a:pt x="3822" y="2216"/>
                  </a:lnTo>
                  <a:lnTo>
                    <a:pt x="3013" y="1"/>
                  </a:lnTo>
                  <a:lnTo>
                    <a:pt x="2215" y="2216"/>
                  </a:lnTo>
                  <a:lnTo>
                    <a:pt x="0" y="3025"/>
                  </a:lnTo>
                  <a:close/>
                </a:path>
              </a:pathLst>
            </a:custGeom>
            <a:solidFill>
              <a:schemeClr val="dk1"/>
            </a:solidFill>
            <a:ln cap="flat" cmpd="sng" w="56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3" name="Google Shape;403;p30"/>
          <p:cNvGrpSpPr/>
          <p:nvPr/>
        </p:nvGrpSpPr>
        <p:grpSpPr>
          <a:xfrm>
            <a:off x="-718204" y="3233728"/>
            <a:ext cx="1474451" cy="2448272"/>
            <a:chOff x="-2915381" y="1168517"/>
            <a:chExt cx="1648536" cy="2645637"/>
          </a:xfrm>
        </p:grpSpPr>
        <p:sp>
          <p:nvSpPr>
            <p:cNvPr id="404" name="Google Shape;404;p30"/>
            <p:cNvSpPr/>
            <p:nvPr/>
          </p:nvSpPr>
          <p:spPr>
            <a:xfrm rot="-5400000">
              <a:off x="-3403151" y="1804777"/>
              <a:ext cx="2627265" cy="1372849"/>
            </a:xfrm>
            <a:custGeom>
              <a:rect b="b" l="l" r="r" t="t"/>
              <a:pathLst>
                <a:path extrusionOk="0" h="61425" w="117551">
                  <a:moveTo>
                    <a:pt x="116324" y="1226"/>
                  </a:moveTo>
                  <a:lnTo>
                    <a:pt x="116324" y="60198"/>
                  </a:lnTo>
                  <a:lnTo>
                    <a:pt x="1215" y="60198"/>
                  </a:lnTo>
                  <a:lnTo>
                    <a:pt x="1215" y="1226"/>
                  </a:lnTo>
                  <a:close/>
                  <a:moveTo>
                    <a:pt x="0" y="0"/>
                  </a:moveTo>
                  <a:lnTo>
                    <a:pt x="0" y="61424"/>
                  </a:lnTo>
                  <a:lnTo>
                    <a:pt x="117551" y="61424"/>
                  </a:lnTo>
                  <a:lnTo>
                    <a:pt x="1175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30"/>
            <p:cNvSpPr/>
            <p:nvPr/>
          </p:nvSpPr>
          <p:spPr>
            <a:xfrm rot="-5400000">
              <a:off x="-2523812" y="2684115"/>
              <a:ext cx="868588" cy="1372849"/>
            </a:xfrm>
            <a:custGeom>
              <a:rect b="b" l="l" r="r" t="t"/>
              <a:pathLst>
                <a:path extrusionOk="0" h="61425" w="38863">
                  <a:moveTo>
                    <a:pt x="8156" y="0"/>
                  </a:moveTo>
                  <a:cubicBezTo>
                    <a:pt x="6716" y="0"/>
                    <a:pt x="5299" y="107"/>
                    <a:pt x="3906" y="298"/>
                  </a:cubicBezTo>
                  <a:cubicBezTo>
                    <a:pt x="3144" y="405"/>
                    <a:pt x="2370" y="536"/>
                    <a:pt x="1620" y="703"/>
                  </a:cubicBezTo>
                  <a:cubicBezTo>
                    <a:pt x="1072" y="822"/>
                    <a:pt x="536" y="953"/>
                    <a:pt x="0" y="1107"/>
                  </a:cubicBezTo>
                  <a:lnTo>
                    <a:pt x="0" y="2369"/>
                  </a:lnTo>
                  <a:cubicBezTo>
                    <a:pt x="393" y="2250"/>
                    <a:pt x="810" y="2143"/>
                    <a:pt x="1215" y="2048"/>
                  </a:cubicBezTo>
                  <a:lnTo>
                    <a:pt x="1215" y="1226"/>
                  </a:lnTo>
                  <a:lnTo>
                    <a:pt x="8156" y="1226"/>
                  </a:lnTo>
                  <a:cubicBezTo>
                    <a:pt x="8549" y="1226"/>
                    <a:pt x="8954" y="1226"/>
                    <a:pt x="9347" y="1250"/>
                  </a:cubicBezTo>
                  <a:cubicBezTo>
                    <a:pt x="9764" y="1262"/>
                    <a:pt x="10168" y="1286"/>
                    <a:pt x="10573" y="1322"/>
                  </a:cubicBezTo>
                  <a:cubicBezTo>
                    <a:pt x="15693" y="1738"/>
                    <a:pt x="20443" y="3465"/>
                    <a:pt x="24492" y="6167"/>
                  </a:cubicBezTo>
                  <a:cubicBezTo>
                    <a:pt x="24623" y="6263"/>
                    <a:pt x="24765" y="6358"/>
                    <a:pt x="24896" y="6453"/>
                  </a:cubicBezTo>
                  <a:cubicBezTo>
                    <a:pt x="24920" y="6465"/>
                    <a:pt x="24932" y="6477"/>
                    <a:pt x="24956" y="6489"/>
                  </a:cubicBezTo>
                  <a:cubicBezTo>
                    <a:pt x="26051" y="7251"/>
                    <a:pt x="27099" y="8096"/>
                    <a:pt x="28087" y="9001"/>
                  </a:cubicBezTo>
                  <a:cubicBezTo>
                    <a:pt x="33350" y="13823"/>
                    <a:pt x="36850" y="20538"/>
                    <a:pt x="37517" y="28063"/>
                  </a:cubicBezTo>
                  <a:cubicBezTo>
                    <a:pt x="37600" y="28932"/>
                    <a:pt x="37636" y="29813"/>
                    <a:pt x="37636" y="30706"/>
                  </a:cubicBezTo>
                  <a:cubicBezTo>
                    <a:pt x="37636" y="38350"/>
                    <a:pt x="34719" y="45315"/>
                    <a:pt x="29945" y="50554"/>
                  </a:cubicBezTo>
                  <a:cubicBezTo>
                    <a:pt x="28385" y="52268"/>
                    <a:pt x="26623" y="53804"/>
                    <a:pt x="24694" y="55114"/>
                  </a:cubicBezTo>
                  <a:cubicBezTo>
                    <a:pt x="24503" y="55245"/>
                    <a:pt x="24313" y="55364"/>
                    <a:pt x="24122" y="55495"/>
                  </a:cubicBezTo>
                  <a:cubicBezTo>
                    <a:pt x="20158" y="58055"/>
                    <a:pt x="15538" y="59698"/>
                    <a:pt x="10573" y="60103"/>
                  </a:cubicBezTo>
                  <a:cubicBezTo>
                    <a:pt x="10168" y="60138"/>
                    <a:pt x="9764" y="60162"/>
                    <a:pt x="9347" y="60174"/>
                  </a:cubicBezTo>
                  <a:cubicBezTo>
                    <a:pt x="8954" y="60198"/>
                    <a:pt x="8549" y="60198"/>
                    <a:pt x="8156" y="60198"/>
                  </a:cubicBezTo>
                  <a:lnTo>
                    <a:pt x="1215" y="60198"/>
                  </a:lnTo>
                  <a:lnTo>
                    <a:pt x="1215" y="59376"/>
                  </a:lnTo>
                  <a:cubicBezTo>
                    <a:pt x="810" y="59281"/>
                    <a:pt x="393" y="59174"/>
                    <a:pt x="0" y="59055"/>
                  </a:cubicBezTo>
                  <a:lnTo>
                    <a:pt x="0" y="60317"/>
                  </a:lnTo>
                  <a:cubicBezTo>
                    <a:pt x="536" y="60472"/>
                    <a:pt x="1072" y="60603"/>
                    <a:pt x="1620" y="60722"/>
                  </a:cubicBezTo>
                  <a:cubicBezTo>
                    <a:pt x="2429" y="60900"/>
                    <a:pt x="3239" y="61043"/>
                    <a:pt x="4060" y="61150"/>
                  </a:cubicBezTo>
                  <a:cubicBezTo>
                    <a:pt x="5406" y="61329"/>
                    <a:pt x="6763" y="61424"/>
                    <a:pt x="8156" y="61424"/>
                  </a:cubicBezTo>
                  <a:cubicBezTo>
                    <a:pt x="11121" y="61424"/>
                    <a:pt x="14002" y="60996"/>
                    <a:pt x="16729" y="60198"/>
                  </a:cubicBezTo>
                  <a:cubicBezTo>
                    <a:pt x="19169" y="59495"/>
                    <a:pt x="21479" y="58483"/>
                    <a:pt x="23634" y="57221"/>
                  </a:cubicBezTo>
                  <a:cubicBezTo>
                    <a:pt x="23991" y="57007"/>
                    <a:pt x="24349" y="56793"/>
                    <a:pt x="24694" y="56567"/>
                  </a:cubicBezTo>
                  <a:cubicBezTo>
                    <a:pt x="27278" y="54912"/>
                    <a:pt x="29587" y="52888"/>
                    <a:pt x="31564" y="50554"/>
                  </a:cubicBezTo>
                  <a:cubicBezTo>
                    <a:pt x="36112" y="45196"/>
                    <a:pt x="38862" y="38267"/>
                    <a:pt x="38862" y="30706"/>
                  </a:cubicBezTo>
                  <a:cubicBezTo>
                    <a:pt x="38862" y="29980"/>
                    <a:pt x="38839" y="29254"/>
                    <a:pt x="38779" y="28539"/>
                  </a:cubicBezTo>
                  <a:cubicBezTo>
                    <a:pt x="38255" y="20931"/>
                    <a:pt x="34933" y="14073"/>
                    <a:pt x="29837" y="9001"/>
                  </a:cubicBezTo>
                  <a:cubicBezTo>
                    <a:pt x="28409" y="7572"/>
                    <a:pt x="26849" y="6275"/>
                    <a:pt x="25158" y="5155"/>
                  </a:cubicBezTo>
                  <a:cubicBezTo>
                    <a:pt x="25134" y="5144"/>
                    <a:pt x="25123" y="5132"/>
                    <a:pt x="25111" y="5120"/>
                  </a:cubicBezTo>
                  <a:cubicBezTo>
                    <a:pt x="24813" y="4917"/>
                    <a:pt x="24503" y="4727"/>
                    <a:pt x="24206" y="4536"/>
                  </a:cubicBezTo>
                  <a:lnTo>
                    <a:pt x="24194" y="4536"/>
                  </a:lnTo>
                  <a:cubicBezTo>
                    <a:pt x="21896" y="3119"/>
                    <a:pt x="19384" y="2000"/>
                    <a:pt x="16729" y="1226"/>
                  </a:cubicBezTo>
                  <a:cubicBezTo>
                    <a:pt x="14002" y="429"/>
                    <a:pt x="11121" y="0"/>
                    <a:pt x="81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30"/>
            <p:cNvSpPr/>
            <p:nvPr/>
          </p:nvSpPr>
          <p:spPr>
            <a:xfrm rot="-5400000">
              <a:off x="-2525142" y="926809"/>
              <a:ext cx="871248" cy="1372849"/>
            </a:xfrm>
            <a:custGeom>
              <a:rect b="b" l="l" r="r" t="t"/>
              <a:pathLst>
                <a:path extrusionOk="0" h="61425" w="38982">
                  <a:moveTo>
                    <a:pt x="30707" y="0"/>
                  </a:moveTo>
                  <a:cubicBezTo>
                    <a:pt x="29481" y="0"/>
                    <a:pt x="28278" y="71"/>
                    <a:pt x="27087" y="214"/>
                  </a:cubicBezTo>
                  <a:cubicBezTo>
                    <a:pt x="25385" y="417"/>
                    <a:pt x="23730" y="750"/>
                    <a:pt x="22134" y="1226"/>
                  </a:cubicBezTo>
                  <a:cubicBezTo>
                    <a:pt x="10228" y="4691"/>
                    <a:pt x="1299" y="15180"/>
                    <a:pt x="132" y="27884"/>
                  </a:cubicBezTo>
                  <a:cubicBezTo>
                    <a:pt x="48" y="28813"/>
                    <a:pt x="1" y="29754"/>
                    <a:pt x="1" y="30706"/>
                  </a:cubicBezTo>
                  <a:cubicBezTo>
                    <a:pt x="1" y="31099"/>
                    <a:pt x="13" y="31492"/>
                    <a:pt x="25" y="31873"/>
                  </a:cubicBezTo>
                  <a:cubicBezTo>
                    <a:pt x="310" y="39541"/>
                    <a:pt x="3418" y="46506"/>
                    <a:pt x="8347" y="51745"/>
                  </a:cubicBezTo>
                  <a:cubicBezTo>
                    <a:pt x="12062" y="55685"/>
                    <a:pt x="16800" y="58650"/>
                    <a:pt x="22134" y="60198"/>
                  </a:cubicBezTo>
                  <a:cubicBezTo>
                    <a:pt x="23397" y="60567"/>
                    <a:pt x="24694" y="60853"/>
                    <a:pt x="26016" y="61067"/>
                  </a:cubicBezTo>
                  <a:cubicBezTo>
                    <a:pt x="26087" y="61079"/>
                    <a:pt x="26159" y="61091"/>
                    <a:pt x="26242" y="61091"/>
                  </a:cubicBezTo>
                  <a:cubicBezTo>
                    <a:pt x="27695" y="61305"/>
                    <a:pt x="29195" y="61424"/>
                    <a:pt x="30707" y="61424"/>
                  </a:cubicBezTo>
                  <a:cubicBezTo>
                    <a:pt x="31231" y="61424"/>
                    <a:pt x="31743" y="61412"/>
                    <a:pt x="32255" y="61389"/>
                  </a:cubicBezTo>
                  <a:cubicBezTo>
                    <a:pt x="33993" y="61293"/>
                    <a:pt x="35696" y="61067"/>
                    <a:pt x="37351" y="60698"/>
                  </a:cubicBezTo>
                  <a:cubicBezTo>
                    <a:pt x="37898" y="60579"/>
                    <a:pt x="38446" y="60436"/>
                    <a:pt x="38982" y="60281"/>
                  </a:cubicBezTo>
                  <a:lnTo>
                    <a:pt x="38982" y="59019"/>
                  </a:lnTo>
                  <a:cubicBezTo>
                    <a:pt x="38577" y="59138"/>
                    <a:pt x="38172" y="59245"/>
                    <a:pt x="37755" y="59353"/>
                  </a:cubicBezTo>
                  <a:lnTo>
                    <a:pt x="37755" y="60198"/>
                  </a:lnTo>
                  <a:lnTo>
                    <a:pt x="30707" y="60198"/>
                  </a:lnTo>
                  <a:cubicBezTo>
                    <a:pt x="30171" y="60198"/>
                    <a:pt x="29623" y="60186"/>
                    <a:pt x="29088" y="60162"/>
                  </a:cubicBezTo>
                  <a:cubicBezTo>
                    <a:pt x="28671" y="60138"/>
                    <a:pt x="28266" y="60103"/>
                    <a:pt x="27861" y="60067"/>
                  </a:cubicBezTo>
                  <a:cubicBezTo>
                    <a:pt x="27528" y="60031"/>
                    <a:pt x="27195" y="59996"/>
                    <a:pt x="26861" y="59948"/>
                  </a:cubicBezTo>
                  <a:cubicBezTo>
                    <a:pt x="26790" y="59948"/>
                    <a:pt x="26730" y="59936"/>
                    <a:pt x="26659" y="59924"/>
                  </a:cubicBezTo>
                  <a:cubicBezTo>
                    <a:pt x="19598" y="58948"/>
                    <a:pt x="13324" y="55459"/>
                    <a:pt x="8776" y="50399"/>
                  </a:cubicBezTo>
                  <a:cubicBezTo>
                    <a:pt x="4227" y="45339"/>
                    <a:pt x="1394" y="38683"/>
                    <a:pt x="1227" y="31385"/>
                  </a:cubicBezTo>
                  <a:cubicBezTo>
                    <a:pt x="1227" y="31159"/>
                    <a:pt x="1227" y="30932"/>
                    <a:pt x="1227" y="30706"/>
                  </a:cubicBezTo>
                  <a:cubicBezTo>
                    <a:pt x="1227" y="29920"/>
                    <a:pt x="1251" y="29135"/>
                    <a:pt x="1310" y="28361"/>
                  </a:cubicBezTo>
                  <a:cubicBezTo>
                    <a:pt x="2430" y="14228"/>
                    <a:pt x="13562" y="2869"/>
                    <a:pt x="27588" y="1381"/>
                  </a:cubicBezTo>
                  <a:cubicBezTo>
                    <a:pt x="27683" y="1381"/>
                    <a:pt x="27766" y="1369"/>
                    <a:pt x="27861" y="1357"/>
                  </a:cubicBezTo>
                  <a:cubicBezTo>
                    <a:pt x="28266" y="1322"/>
                    <a:pt x="28671" y="1286"/>
                    <a:pt x="29088" y="1262"/>
                  </a:cubicBezTo>
                  <a:cubicBezTo>
                    <a:pt x="29623" y="1238"/>
                    <a:pt x="30171" y="1226"/>
                    <a:pt x="30707" y="1226"/>
                  </a:cubicBezTo>
                  <a:lnTo>
                    <a:pt x="37755" y="1226"/>
                  </a:lnTo>
                  <a:lnTo>
                    <a:pt x="37755" y="2072"/>
                  </a:lnTo>
                  <a:cubicBezTo>
                    <a:pt x="38172" y="2179"/>
                    <a:pt x="38577" y="2286"/>
                    <a:pt x="38982" y="2405"/>
                  </a:cubicBezTo>
                  <a:lnTo>
                    <a:pt x="38982" y="1131"/>
                  </a:lnTo>
                  <a:cubicBezTo>
                    <a:pt x="38446" y="988"/>
                    <a:pt x="37898" y="845"/>
                    <a:pt x="37351" y="726"/>
                  </a:cubicBezTo>
                  <a:cubicBezTo>
                    <a:pt x="36029" y="429"/>
                    <a:pt x="34660" y="226"/>
                    <a:pt x="33279" y="107"/>
                  </a:cubicBezTo>
                  <a:cubicBezTo>
                    <a:pt x="32433" y="36"/>
                    <a:pt x="31576" y="0"/>
                    <a:pt x="307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30"/>
            <p:cNvSpPr/>
            <p:nvPr/>
          </p:nvSpPr>
          <p:spPr>
            <a:xfrm rot="-5400000">
              <a:off x="-2103253" y="2913364"/>
              <a:ext cx="27446" cy="1337737"/>
            </a:xfrm>
            <a:custGeom>
              <a:rect b="b" l="l" r="r" t="t"/>
              <a:pathLst>
                <a:path extrusionOk="0" h="59854" w="1228">
                  <a:moveTo>
                    <a:pt x="1" y="1"/>
                  </a:moveTo>
                  <a:lnTo>
                    <a:pt x="1" y="59853"/>
                  </a:lnTo>
                  <a:lnTo>
                    <a:pt x="1227" y="59853"/>
                  </a:lnTo>
                  <a:lnTo>
                    <a:pt x="122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30"/>
            <p:cNvSpPr/>
            <p:nvPr/>
          </p:nvSpPr>
          <p:spPr>
            <a:xfrm rot="-5400000">
              <a:off x="-2103242" y="743598"/>
              <a:ext cx="27423" cy="1337737"/>
            </a:xfrm>
            <a:custGeom>
              <a:rect b="b" l="l" r="r" t="t"/>
              <a:pathLst>
                <a:path extrusionOk="0" h="59854" w="1227">
                  <a:moveTo>
                    <a:pt x="0" y="1"/>
                  </a:moveTo>
                  <a:lnTo>
                    <a:pt x="0" y="59853"/>
                  </a:lnTo>
                  <a:lnTo>
                    <a:pt x="1227" y="59853"/>
                  </a:lnTo>
                  <a:lnTo>
                    <a:pt x="122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30"/>
            <p:cNvSpPr/>
            <p:nvPr/>
          </p:nvSpPr>
          <p:spPr>
            <a:xfrm rot="-5400000">
              <a:off x="-2260787" y="3067181"/>
              <a:ext cx="342491" cy="342491"/>
            </a:xfrm>
            <a:custGeom>
              <a:rect b="b" l="l" r="r" t="t"/>
              <a:pathLst>
                <a:path extrusionOk="0" h="15324" w="15324">
                  <a:moveTo>
                    <a:pt x="7656" y="1227"/>
                  </a:moveTo>
                  <a:cubicBezTo>
                    <a:pt x="7870" y="1227"/>
                    <a:pt x="8073" y="1227"/>
                    <a:pt x="8275" y="1251"/>
                  </a:cubicBezTo>
                  <a:cubicBezTo>
                    <a:pt x="11537" y="1560"/>
                    <a:pt x="14097" y="4311"/>
                    <a:pt x="14097" y="7656"/>
                  </a:cubicBezTo>
                  <a:cubicBezTo>
                    <a:pt x="14097" y="11014"/>
                    <a:pt x="11537" y="13764"/>
                    <a:pt x="8275" y="14074"/>
                  </a:cubicBezTo>
                  <a:cubicBezTo>
                    <a:pt x="8073" y="14097"/>
                    <a:pt x="7870" y="14097"/>
                    <a:pt x="7656" y="14097"/>
                  </a:cubicBezTo>
                  <a:cubicBezTo>
                    <a:pt x="7453" y="14097"/>
                    <a:pt x="7251" y="14097"/>
                    <a:pt x="7049" y="14074"/>
                  </a:cubicBezTo>
                  <a:cubicBezTo>
                    <a:pt x="3786" y="13764"/>
                    <a:pt x="1215" y="11014"/>
                    <a:pt x="1215" y="7656"/>
                  </a:cubicBezTo>
                  <a:cubicBezTo>
                    <a:pt x="1215" y="4311"/>
                    <a:pt x="3786" y="1560"/>
                    <a:pt x="7049" y="1251"/>
                  </a:cubicBezTo>
                  <a:cubicBezTo>
                    <a:pt x="7251" y="1227"/>
                    <a:pt x="7453" y="1227"/>
                    <a:pt x="7656" y="1227"/>
                  </a:cubicBezTo>
                  <a:close/>
                  <a:moveTo>
                    <a:pt x="7656" y="1"/>
                  </a:moveTo>
                  <a:cubicBezTo>
                    <a:pt x="6477" y="1"/>
                    <a:pt x="5346" y="274"/>
                    <a:pt x="4346" y="751"/>
                  </a:cubicBezTo>
                  <a:cubicBezTo>
                    <a:pt x="1774" y="1989"/>
                    <a:pt x="0" y="4620"/>
                    <a:pt x="0" y="7656"/>
                  </a:cubicBezTo>
                  <a:cubicBezTo>
                    <a:pt x="0" y="10704"/>
                    <a:pt x="1774" y="13335"/>
                    <a:pt x="4346" y="14574"/>
                  </a:cubicBezTo>
                  <a:cubicBezTo>
                    <a:pt x="5346" y="15050"/>
                    <a:pt x="6477" y="15324"/>
                    <a:pt x="7656" y="15324"/>
                  </a:cubicBezTo>
                  <a:lnTo>
                    <a:pt x="7704" y="15324"/>
                  </a:lnTo>
                  <a:cubicBezTo>
                    <a:pt x="11906" y="15300"/>
                    <a:pt x="15324" y="11871"/>
                    <a:pt x="15324" y="7656"/>
                  </a:cubicBezTo>
                  <a:cubicBezTo>
                    <a:pt x="15324" y="3453"/>
                    <a:pt x="11918" y="36"/>
                    <a:pt x="77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30"/>
            <p:cNvSpPr/>
            <p:nvPr/>
          </p:nvSpPr>
          <p:spPr>
            <a:xfrm rot="-5400000">
              <a:off x="-2260798" y="2319982"/>
              <a:ext cx="342514" cy="342491"/>
            </a:xfrm>
            <a:custGeom>
              <a:rect b="b" l="l" r="r" t="t"/>
              <a:pathLst>
                <a:path extrusionOk="0" h="15324" w="15325">
                  <a:moveTo>
                    <a:pt x="7657" y="1227"/>
                  </a:moveTo>
                  <a:cubicBezTo>
                    <a:pt x="7859" y="1227"/>
                    <a:pt x="8073" y="1227"/>
                    <a:pt x="8264" y="1251"/>
                  </a:cubicBezTo>
                  <a:cubicBezTo>
                    <a:pt x="11538" y="1560"/>
                    <a:pt x="14098" y="4311"/>
                    <a:pt x="14098" y="7656"/>
                  </a:cubicBezTo>
                  <a:cubicBezTo>
                    <a:pt x="14098" y="11014"/>
                    <a:pt x="11538" y="13764"/>
                    <a:pt x="8264" y="14074"/>
                  </a:cubicBezTo>
                  <a:cubicBezTo>
                    <a:pt x="8073" y="14097"/>
                    <a:pt x="7859" y="14097"/>
                    <a:pt x="7657" y="14097"/>
                  </a:cubicBezTo>
                  <a:cubicBezTo>
                    <a:pt x="7454" y="14097"/>
                    <a:pt x="7252" y="14097"/>
                    <a:pt x="7049" y="14074"/>
                  </a:cubicBezTo>
                  <a:cubicBezTo>
                    <a:pt x="3787" y="13764"/>
                    <a:pt x="1215" y="11014"/>
                    <a:pt x="1215" y="7656"/>
                  </a:cubicBezTo>
                  <a:cubicBezTo>
                    <a:pt x="1215" y="4311"/>
                    <a:pt x="3787" y="1560"/>
                    <a:pt x="7049" y="1251"/>
                  </a:cubicBezTo>
                  <a:cubicBezTo>
                    <a:pt x="7252" y="1227"/>
                    <a:pt x="7454" y="1227"/>
                    <a:pt x="7657" y="1227"/>
                  </a:cubicBezTo>
                  <a:close/>
                  <a:moveTo>
                    <a:pt x="7657" y="1"/>
                  </a:moveTo>
                  <a:cubicBezTo>
                    <a:pt x="7454" y="1"/>
                    <a:pt x="7252" y="12"/>
                    <a:pt x="7049" y="24"/>
                  </a:cubicBezTo>
                  <a:cubicBezTo>
                    <a:pt x="3108" y="334"/>
                    <a:pt x="1" y="3644"/>
                    <a:pt x="1" y="7656"/>
                  </a:cubicBezTo>
                  <a:cubicBezTo>
                    <a:pt x="1" y="11681"/>
                    <a:pt x="3108" y="14990"/>
                    <a:pt x="7049" y="15300"/>
                  </a:cubicBezTo>
                  <a:cubicBezTo>
                    <a:pt x="7252" y="15312"/>
                    <a:pt x="7454" y="15324"/>
                    <a:pt x="7657" y="15324"/>
                  </a:cubicBezTo>
                  <a:cubicBezTo>
                    <a:pt x="7859" y="15324"/>
                    <a:pt x="8073" y="15312"/>
                    <a:pt x="8264" y="15300"/>
                  </a:cubicBezTo>
                  <a:cubicBezTo>
                    <a:pt x="11419" y="15050"/>
                    <a:pt x="14038" y="12883"/>
                    <a:pt x="14967" y="9966"/>
                  </a:cubicBezTo>
                  <a:cubicBezTo>
                    <a:pt x="15074" y="9609"/>
                    <a:pt x="15169" y="9240"/>
                    <a:pt x="15229" y="8847"/>
                  </a:cubicBezTo>
                  <a:cubicBezTo>
                    <a:pt x="15289" y="8466"/>
                    <a:pt x="15324" y="8061"/>
                    <a:pt x="15324" y="7656"/>
                  </a:cubicBezTo>
                  <a:cubicBezTo>
                    <a:pt x="15324" y="7251"/>
                    <a:pt x="15289" y="6858"/>
                    <a:pt x="15229" y="6466"/>
                  </a:cubicBezTo>
                  <a:cubicBezTo>
                    <a:pt x="14681" y="3001"/>
                    <a:pt x="11812" y="310"/>
                    <a:pt x="8264" y="24"/>
                  </a:cubicBezTo>
                  <a:cubicBezTo>
                    <a:pt x="8073" y="12"/>
                    <a:pt x="7859" y="1"/>
                    <a:pt x="76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30"/>
            <p:cNvSpPr/>
            <p:nvPr/>
          </p:nvSpPr>
          <p:spPr>
            <a:xfrm rot="-5400000">
              <a:off x="-2260787" y="1572783"/>
              <a:ext cx="342491" cy="342491"/>
            </a:xfrm>
            <a:custGeom>
              <a:rect b="b" l="l" r="r" t="t"/>
              <a:pathLst>
                <a:path extrusionOk="0" h="15324" w="15324">
                  <a:moveTo>
                    <a:pt x="7656" y="1227"/>
                  </a:moveTo>
                  <a:cubicBezTo>
                    <a:pt x="7859" y="1227"/>
                    <a:pt x="8061" y="1227"/>
                    <a:pt x="8264" y="1251"/>
                  </a:cubicBezTo>
                  <a:cubicBezTo>
                    <a:pt x="10109" y="1429"/>
                    <a:pt x="11728" y="2370"/>
                    <a:pt x="12788" y="3775"/>
                  </a:cubicBezTo>
                  <a:cubicBezTo>
                    <a:pt x="13610" y="4858"/>
                    <a:pt x="14098" y="6204"/>
                    <a:pt x="14098" y="7656"/>
                  </a:cubicBezTo>
                  <a:cubicBezTo>
                    <a:pt x="14098" y="8597"/>
                    <a:pt x="13895" y="9490"/>
                    <a:pt x="13538" y="10299"/>
                  </a:cubicBezTo>
                  <a:cubicBezTo>
                    <a:pt x="12609" y="12359"/>
                    <a:pt x="10621" y="13847"/>
                    <a:pt x="8264" y="14074"/>
                  </a:cubicBezTo>
                  <a:cubicBezTo>
                    <a:pt x="8061" y="14097"/>
                    <a:pt x="7859" y="14097"/>
                    <a:pt x="7656" y="14097"/>
                  </a:cubicBezTo>
                  <a:cubicBezTo>
                    <a:pt x="7454" y="14097"/>
                    <a:pt x="7252" y="14097"/>
                    <a:pt x="7049" y="14074"/>
                  </a:cubicBezTo>
                  <a:cubicBezTo>
                    <a:pt x="3775" y="13764"/>
                    <a:pt x="1215" y="11014"/>
                    <a:pt x="1215" y="7656"/>
                  </a:cubicBezTo>
                  <a:cubicBezTo>
                    <a:pt x="1215" y="7466"/>
                    <a:pt x="1227" y="7275"/>
                    <a:pt x="1239" y="7085"/>
                  </a:cubicBezTo>
                  <a:cubicBezTo>
                    <a:pt x="1263" y="6894"/>
                    <a:pt x="1287" y="6716"/>
                    <a:pt x="1322" y="6525"/>
                  </a:cubicBezTo>
                  <a:cubicBezTo>
                    <a:pt x="1822" y="3715"/>
                    <a:pt x="4156" y="1525"/>
                    <a:pt x="7049" y="1251"/>
                  </a:cubicBezTo>
                  <a:cubicBezTo>
                    <a:pt x="7252" y="1227"/>
                    <a:pt x="7454" y="1227"/>
                    <a:pt x="7656" y="1227"/>
                  </a:cubicBezTo>
                  <a:close/>
                  <a:moveTo>
                    <a:pt x="7597" y="1"/>
                  </a:moveTo>
                  <a:cubicBezTo>
                    <a:pt x="3823" y="24"/>
                    <a:pt x="679" y="2810"/>
                    <a:pt x="96" y="6430"/>
                  </a:cubicBezTo>
                  <a:cubicBezTo>
                    <a:pt x="60" y="6680"/>
                    <a:pt x="24" y="6930"/>
                    <a:pt x="13" y="7192"/>
                  </a:cubicBezTo>
                  <a:cubicBezTo>
                    <a:pt x="1" y="7347"/>
                    <a:pt x="1" y="7501"/>
                    <a:pt x="1" y="7656"/>
                  </a:cubicBezTo>
                  <a:cubicBezTo>
                    <a:pt x="1" y="11871"/>
                    <a:pt x="3406" y="15300"/>
                    <a:pt x="7621" y="15324"/>
                  </a:cubicBezTo>
                  <a:lnTo>
                    <a:pt x="7656" y="15324"/>
                  </a:lnTo>
                  <a:cubicBezTo>
                    <a:pt x="8847" y="15324"/>
                    <a:pt x="9966" y="15050"/>
                    <a:pt x="10978" y="14574"/>
                  </a:cubicBezTo>
                  <a:cubicBezTo>
                    <a:pt x="12538" y="13812"/>
                    <a:pt x="13800" y="12550"/>
                    <a:pt x="14562" y="10990"/>
                  </a:cubicBezTo>
                  <a:cubicBezTo>
                    <a:pt x="15050" y="9990"/>
                    <a:pt x="15324" y="8859"/>
                    <a:pt x="15324" y="7656"/>
                  </a:cubicBezTo>
                  <a:cubicBezTo>
                    <a:pt x="15324" y="5966"/>
                    <a:pt x="14764" y="4394"/>
                    <a:pt x="13824" y="3120"/>
                  </a:cubicBezTo>
                  <a:cubicBezTo>
                    <a:pt x="13086" y="2120"/>
                    <a:pt x="12109" y="1298"/>
                    <a:pt x="10966" y="751"/>
                  </a:cubicBezTo>
                  <a:cubicBezTo>
                    <a:pt x="9966" y="274"/>
                    <a:pt x="8847" y="1"/>
                    <a:pt x="76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30"/>
            <p:cNvSpPr/>
            <p:nvPr/>
          </p:nvSpPr>
          <p:spPr>
            <a:xfrm rot="-5400000">
              <a:off x="-2151688" y="1241222"/>
              <a:ext cx="124311" cy="124288"/>
            </a:xfrm>
            <a:custGeom>
              <a:rect b="b" l="l" r="r" t="t"/>
              <a:pathLst>
                <a:path extrusionOk="0" h="5561" w="5562">
                  <a:moveTo>
                    <a:pt x="2775" y="1226"/>
                  </a:moveTo>
                  <a:cubicBezTo>
                    <a:pt x="3644" y="1226"/>
                    <a:pt x="4335" y="1917"/>
                    <a:pt x="4335" y="2774"/>
                  </a:cubicBezTo>
                  <a:cubicBezTo>
                    <a:pt x="4335" y="3643"/>
                    <a:pt x="3644" y="4346"/>
                    <a:pt x="2775" y="4346"/>
                  </a:cubicBezTo>
                  <a:cubicBezTo>
                    <a:pt x="1918" y="4346"/>
                    <a:pt x="1215" y="3643"/>
                    <a:pt x="1215" y="2774"/>
                  </a:cubicBezTo>
                  <a:cubicBezTo>
                    <a:pt x="1215" y="1917"/>
                    <a:pt x="1918" y="1226"/>
                    <a:pt x="2775" y="1226"/>
                  </a:cubicBezTo>
                  <a:close/>
                  <a:moveTo>
                    <a:pt x="2775" y="0"/>
                  </a:moveTo>
                  <a:cubicBezTo>
                    <a:pt x="1251" y="0"/>
                    <a:pt x="1" y="1250"/>
                    <a:pt x="1" y="2774"/>
                  </a:cubicBezTo>
                  <a:cubicBezTo>
                    <a:pt x="1" y="4310"/>
                    <a:pt x="1251" y="5560"/>
                    <a:pt x="2775" y="5560"/>
                  </a:cubicBezTo>
                  <a:cubicBezTo>
                    <a:pt x="3359" y="5560"/>
                    <a:pt x="3894" y="5382"/>
                    <a:pt x="4335" y="5084"/>
                  </a:cubicBezTo>
                  <a:cubicBezTo>
                    <a:pt x="5073" y="4584"/>
                    <a:pt x="5561" y="3739"/>
                    <a:pt x="5561" y="2774"/>
                  </a:cubicBezTo>
                  <a:cubicBezTo>
                    <a:pt x="5561" y="1822"/>
                    <a:pt x="5073" y="976"/>
                    <a:pt x="4335" y="476"/>
                  </a:cubicBezTo>
                  <a:cubicBezTo>
                    <a:pt x="3894" y="179"/>
                    <a:pt x="3359" y="0"/>
                    <a:pt x="27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30"/>
            <p:cNvSpPr/>
            <p:nvPr/>
          </p:nvSpPr>
          <p:spPr>
            <a:xfrm rot="-5400000">
              <a:off x="-2373731" y="1223780"/>
              <a:ext cx="568405" cy="499500"/>
            </a:xfrm>
            <a:custGeom>
              <a:rect b="b" l="l" r="r" t="t"/>
              <a:pathLst>
                <a:path extrusionOk="0" h="22349" w="25432">
                  <a:moveTo>
                    <a:pt x="25253" y="0"/>
                  </a:moveTo>
                  <a:lnTo>
                    <a:pt x="0" y="3596"/>
                  </a:lnTo>
                  <a:lnTo>
                    <a:pt x="0" y="18752"/>
                  </a:lnTo>
                  <a:lnTo>
                    <a:pt x="25253" y="22348"/>
                  </a:lnTo>
                  <a:lnTo>
                    <a:pt x="25432" y="21146"/>
                  </a:lnTo>
                  <a:lnTo>
                    <a:pt x="1215" y="17693"/>
                  </a:lnTo>
                  <a:lnTo>
                    <a:pt x="1215" y="4656"/>
                  </a:lnTo>
                  <a:lnTo>
                    <a:pt x="25432" y="1203"/>
                  </a:lnTo>
                  <a:lnTo>
                    <a:pt x="2525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30"/>
            <p:cNvSpPr/>
            <p:nvPr/>
          </p:nvSpPr>
          <p:spPr>
            <a:xfrm rot="-5400000">
              <a:off x="-2373731" y="3259170"/>
              <a:ext cx="568405" cy="499500"/>
            </a:xfrm>
            <a:custGeom>
              <a:rect b="b" l="l" r="r" t="t"/>
              <a:pathLst>
                <a:path extrusionOk="0" h="22349" w="25432">
                  <a:moveTo>
                    <a:pt x="167" y="0"/>
                  </a:moveTo>
                  <a:lnTo>
                    <a:pt x="0" y="1203"/>
                  </a:lnTo>
                  <a:lnTo>
                    <a:pt x="24206" y="4656"/>
                  </a:lnTo>
                  <a:lnTo>
                    <a:pt x="24206" y="17693"/>
                  </a:lnTo>
                  <a:lnTo>
                    <a:pt x="0" y="21146"/>
                  </a:lnTo>
                  <a:lnTo>
                    <a:pt x="167" y="22348"/>
                  </a:lnTo>
                  <a:lnTo>
                    <a:pt x="25432" y="18752"/>
                  </a:lnTo>
                  <a:lnTo>
                    <a:pt x="25432" y="3596"/>
                  </a:lnTo>
                  <a:lnTo>
                    <a:pt x="16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30"/>
            <p:cNvSpPr/>
            <p:nvPr/>
          </p:nvSpPr>
          <p:spPr>
            <a:xfrm rot="-5400000">
              <a:off x="-2096980" y="1682273"/>
              <a:ext cx="27155" cy="1618185"/>
            </a:xfrm>
            <a:custGeom>
              <a:rect b="b" l="l" r="r" t="t"/>
              <a:pathLst>
                <a:path extrusionOk="0" h="72402" w="1215">
                  <a:moveTo>
                    <a:pt x="0" y="0"/>
                  </a:moveTo>
                  <a:lnTo>
                    <a:pt x="0" y="72402"/>
                  </a:lnTo>
                  <a:lnTo>
                    <a:pt x="1215" y="72402"/>
                  </a:lnTo>
                  <a:lnTo>
                    <a:pt x="12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30"/>
            <p:cNvSpPr/>
            <p:nvPr/>
          </p:nvSpPr>
          <p:spPr>
            <a:xfrm rot="-5400000">
              <a:off x="-2104328" y="1160586"/>
              <a:ext cx="27446" cy="188701"/>
            </a:xfrm>
            <a:custGeom>
              <a:rect b="b" l="l" r="r" t="t"/>
              <a:pathLst>
                <a:path extrusionOk="0" h="8443" w="1228">
                  <a:moveTo>
                    <a:pt x="1" y="1"/>
                  </a:moveTo>
                  <a:lnTo>
                    <a:pt x="1" y="8442"/>
                  </a:lnTo>
                  <a:lnTo>
                    <a:pt x="1227" y="8442"/>
                  </a:lnTo>
                  <a:lnTo>
                    <a:pt x="122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30"/>
            <p:cNvSpPr/>
            <p:nvPr/>
          </p:nvSpPr>
          <p:spPr>
            <a:xfrm rot="-5400000">
              <a:off x="-2151677" y="3631309"/>
              <a:ext cx="124288" cy="124288"/>
            </a:xfrm>
            <a:custGeom>
              <a:rect b="b" l="l" r="r" t="t"/>
              <a:pathLst>
                <a:path extrusionOk="0" h="5561" w="5561">
                  <a:moveTo>
                    <a:pt x="2786" y="1226"/>
                  </a:moveTo>
                  <a:cubicBezTo>
                    <a:pt x="3167" y="1226"/>
                    <a:pt x="3512" y="1357"/>
                    <a:pt x="3786" y="1584"/>
                  </a:cubicBezTo>
                  <a:cubicBezTo>
                    <a:pt x="3929" y="1715"/>
                    <a:pt x="4060" y="1869"/>
                    <a:pt x="4155" y="2036"/>
                  </a:cubicBezTo>
                  <a:cubicBezTo>
                    <a:pt x="4203" y="2119"/>
                    <a:pt x="4239" y="2215"/>
                    <a:pt x="4262" y="2310"/>
                  </a:cubicBezTo>
                  <a:cubicBezTo>
                    <a:pt x="4310" y="2453"/>
                    <a:pt x="4346" y="2619"/>
                    <a:pt x="4346" y="2774"/>
                  </a:cubicBezTo>
                  <a:cubicBezTo>
                    <a:pt x="4346" y="3643"/>
                    <a:pt x="3643" y="4346"/>
                    <a:pt x="2786" y="4346"/>
                  </a:cubicBezTo>
                  <a:cubicBezTo>
                    <a:pt x="2429" y="4346"/>
                    <a:pt x="2096" y="4215"/>
                    <a:pt x="1834" y="4012"/>
                  </a:cubicBezTo>
                  <a:cubicBezTo>
                    <a:pt x="1465" y="3727"/>
                    <a:pt x="1226" y="3286"/>
                    <a:pt x="1226" y="2774"/>
                  </a:cubicBezTo>
                  <a:cubicBezTo>
                    <a:pt x="1226" y="2560"/>
                    <a:pt x="1262" y="2357"/>
                    <a:pt x="1345" y="2179"/>
                  </a:cubicBezTo>
                  <a:cubicBezTo>
                    <a:pt x="1429" y="1976"/>
                    <a:pt x="1560" y="1798"/>
                    <a:pt x="1703" y="1655"/>
                  </a:cubicBezTo>
                  <a:cubicBezTo>
                    <a:pt x="1988" y="1381"/>
                    <a:pt x="2369" y="1226"/>
                    <a:pt x="2786" y="1226"/>
                  </a:cubicBezTo>
                  <a:close/>
                  <a:moveTo>
                    <a:pt x="2786" y="0"/>
                  </a:moveTo>
                  <a:cubicBezTo>
                    <a:pt x="2405" y="0"/>
                    <a:pt x="2036" y="83"/>
                    <a:pt x="1703" y="214"/>
                  </a:cubicBezTo>
                  <a:cubicBezTo>
                    <a:pt x="1536" y="286"/>
                    <a:pt x="1369" y="381"/>
                    <a:pt x="1226" y="476"/>
                  </a:cubicBezTo>
                  <a:cubicBezTo>
                    <a:pt x="631" y="881"/>
                    <a:pt x="202" y="1512"/>
                    <a:pt x="60" y="2250"/>
                  </a:cubicBezTo>
                  <a:cubicBezTo>
                    <a:pt x="24" y="2417"/>
                    <a:pt x="0" y="2596"/>
                    <a:pt x="0" y="2774"/>
                  </a:cubicBezTo>
                  <a:cubicBezTo>
                    <a:pt x="0" y="3739"/>
                    <a:pt x="488" y="4572"/>
                    <a:pt x="1226" y="5084"/>
                  </a:cubicBezTo>
                  <a:cubicBezTo>
                    <a:pt x="1405" y="5203"/>
                    <a:pt x="1607" y="5310"/>
                    <a:pt x="1834" y="5394"/>
                  </a:cubicBezTo>
                  <a:cubicBezTo>
                    <a:pt x="2131" y="5501"/>
                    <a:pt x="2453" y="5560"/>
                    <a:pt x="2786" y="5560"/>
                  </a:cubicBezTo>
                  <a:cubicBezTo>
                    <a:pt x="4310" y="5560"/>
                    <a:pt x="5560" y="4310"/>
                    <a:pt x="5560" y="2774"/>
                  </a:cubicBezTo>
                  <a:cubicBezTo>
                    <a:pt x="5560" y="2691"/>
                    <a:pt x="5560" y="2596"/>
                    <a:pt x="5548" y="2500"/>
                  </a:cubicBezTo>
                  <a:cubicBezTo>
                    <a:pt x="5536" y="2405"/>
                    <a:pt x="5525" y="2322"/>
                    <a:pt x="5513" y="2238"/>
                  </a:cubicBezTo>
                  <a:cubicBezTo>
                    <a:pt x="5453" y="1941"/>
                    <a:pt x="5346" y="1655"/>
                    <a:pt x="5191" y="1405"/>
                  </a:cubicBezTo>
                  <a:cubicBezTo>
                    <a:pt x="4715" y="572"/>
                    <a:pt x="3822" y="0"/>
                    <a:pt x="27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30"/>
            <p:cNvSpPr/>
            <p:nvPr/>
          </p:nvSpPr>
          <p:spPr>
            <a:xfrm rot="-5400000">
              <a:off x="-2104316" y="3647535"/>
              <a:ext cx="27423" cy="188701"/>
            </a:xfrm>
            <a:custGeom>
              <a:rect b="b" l="l" r="r" t="t"/>
              <a:pathLst>
                <a:path extrusionOk="0" h="8443" w="1227">
                  <a:moveTo>
                    <a:pt x="0" y="1"/>
                  </a:moveTo>
                  <a:lnTo>
                    <a:pt x="0" y="8442"/>
                  </a:lnTo>
                  <a:lnTo>
                    <a:pt x="1226" y="8442"/>
                  </a:lnTo>
                  <a:lnTo>
                    <a:pt x="12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30"/>
            <p:cNvSpPr/>
            <p:nvPr/>
          </p:nvSpPr>
          <p:spPr>
            <a:xfrm rot="-5400000">
              <a:off x="-3413931" y="1667067"/>
              <a:ext cx="2645637" cy="1648536"/>
            </a:xfrm>
            <a:custGeom>
              <a:rect b="b" l="l" r="r" t="t"/>
              <a:pathLst>
                <a:path extrusionOk="0" h="73760" w="118373">
                  <a:moveTo>
                    <a:pt x="116337" y="2036"/>
                  </a:moveTo>
                  <a:lnTo>
                    <a:pt x="116337" y="71735"/>
                  </a:lnTo>
                  <a:lnTo>
                    <a:pt x="2037" y="71735"/>
                  </a:lnTo>
                  <a:lnTo>
                    <a:pt x="2037" y="2036"/>
                  </a:lnTo>
                  <a:close/>
                  <a:moveTo>
                    <a:pt x="1" y="0"/>
                  </a:moveTo>
                  <a:lnTo>
                    <a:pt x="1" y="73759"/>
                  </a:lnTo>
                  <a:lnTo>
                    <a:pt x="118373" y="73759"/>
                  </a:lnTo>
                  <a:lnTo>
                    <a:pt x="1183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0" name="Google Shape;420;p30"/>
          <p:cNvGrpSpPr/>
          <p:nvPr/>
        </p:nvGrpSpPr>
        <p:grpSpPr>
          <a:xfrm rot="1463195">
            <a:off x="107014" y="2832002"/>
            <a:ext cx="1212443" cy="732236"/>
            <a:chOff x="3514563" y="434226"/>
            <a:chExt cx="1212417" cy="732220"/>
          </a:xfrm>
        </p:grpSpPr>
        <p:grpSp>
          <p:nvGrpSpPr>
            <p:cNvPr id="421" name="Google Shape;421;p30"/>
            <p:cNvGrpSpPr/>
            <p:nvPr/>
          </p:nvGrpSpPr>
          <p:grpSpPr>
            <a:xfrm>
              <a:off x="3722876" y="434226"/>
              <a:ext cx="802175" cy="732220"/>
              <a:chOff x="3722876" y="434226"/>
              <a:chExt cx="802175" cy="732220"/>
            </a:xfrm>
          </p:grpSpPr>
          <p:sp>
            <p:nvSpPr>
              <p:cNvPr id="422" name="Google Shape;422;p30"/>
              <p:cNvSpPr/>
              <p:nvPr/>
            </p:nvSpPr>
            <p:spPr>
              <a:xfrm>
                <a:off x="3722876" y="435511"/>
                <a:ext cx="802175" cy="730935"/>
              </a:xfrm>
              <a:custGeom>
                <a:rect b="b" l="l" r="r" t="t"/>
                <a:pathLst>
                  <a:path extrusionOk="0" h="61243" w="67212">
                    <a:moveTo>
                      <a:pt x="33602" y="0"/>
                    </a:moveTo>
                    <a:cubicBezTo>
                      <a:pt x="25766" y="0"/>
                      <a:pt x="17931" y="2991"/>
                      <a:pt x="11955" y="8974"/>
                    </a:cubicBezTo>
                    <a:cubicBezTo>
                      <a:pt x="1" y="20928"/>
                      <a:pt x="1" y="40312"/>
                      <a:pt x="11955" y="52277"/>
                    </a:cubicBezTo>
                    <a:cubicBezTo>
                      <a:pt x="17931" y="58254"/>
                      <a:pt x="25766" y="61243"/>
                      <a:pt x="33602" y="61243"/>
                    </a:cubicBezTo>
                    <a:cubicBezTo>
                      <a:pt x="41437" y="61243"/>
                      <a:pt x="49275" y="58254"/>
                      <a:pt x="55258" y="52277"/>
                    </a:cubicBezTo>
                    <a:cubicBezTo>
                      <a:pt x="67211" y="40312"/>
                      <a:pt x="67211" y="20928"/>
                      <a:pt x="55258" y="8974"/>
                    </a:cubicBezTo>
                    <a:cubicBezTo>
                      <a:pt x="49275" y="2991"/>
                      <a:pt x="41437" y="0"/>
                      <a:pt x="3360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23" name="Google Shape;423;p30"/>
              <p:cNvPicPr preferRelativeResize="0"/>
              <p:nvPr/>
            </p:nvPicPr>
            <p:blipFill>
              <a:blip r:embed="rId4">
                <a:alphaModFix/>
              </a:blip>
              <a:stretch>
                <a:fillRect/>
              </a:stretch>
            </p:blipFill>
            <p:spPr>
              <a:xfrm>
                <a:off x="3752838" y="434226"/>
                <a:ext cx="730900" cy="730951"/>
              </a:xfrm>
              <a:prstGeom prst="rect">
                <a:avLst/>
              </a:prstGeom>
              <a:noFill/>
              <a:ln>
                <a:noFill/>
              </a:ln>
            </p:spPr>
          </p:pic>
        </p:grpSp>
        <p:sp>
          <p:nvSpPr>
            <p:cNvPr id="424" name="Google Shape;424;p30"/>
            <p:cNvSpPr/>
            <p:nvPr/>
          </p:nvSpPr>
          <p:spPr>
            <a:xfrm>
              <a:off x="3880323" y="441586"/>
              <a:ext cx="177068" cy="710789"/>
            </a:xfrm>
            <a:custGeom>
              <a:rect b="b" l="l" r="r" t="t"/>
              <a:pathLst>
                <a:path extrusionOk="0" h="59555" w="14836">
                  <a:moveTo>
                    <a:pt x="14812" y="0"/>
                  </a:moveTo>
                  <a:lnTo>
                    <a:pt x="13288" y="333"/>
                  </a:lnTo>
                  <a:cubicBezTo>
                    <a:pt x="11455" y="2500"/>
                    <a:pt x="9835" y="4810"/>
                    <a:pt x="8430" y="7263"/>
                  </a:cubicBezTo>
                  <a:cubicBezTo>
                    <a:pt x="8252" y="7560"/>
                    <a:pt x="8085" y="7858"/>
                    <a:pt x="7918" y="8168"/>
                  </a:cubicBezTo>
                  <a:cubicBezTo>
                    <a:pt x="7514" y="8906"/>
                    <a:pt x="7121" y="9668"/>
                    <a:pt x="6752" y="10430"/>
                  </a:cubicBezTo>
                  <a:cubicBezTo>
                    <a:pt x="6597" y="10751"/>
                    <a:pt x="6454" y="11073"/>
                    <a:pt x="6299" y="11394"/>
                  </a:cubicBezTo>
                  <a:cubicBezTo>
                    <a:pt x="5775" y="12561"/>
                    <a:pt x="5287" y="13752"/>
                    <a:pt x="4847" y="14966"/>
                  </a:cubicBezTo>
                  <a:cubicBezTo>
                    <a:pt x="4728" y="15300"/>
                    <a:pt x="4608" y="15633"/>
                    <a:pt x="4501" y="15978"/>
                  </a:cubicBezTo>
                  <a:cubicBezTo>
                    <a:pt x="4061" y="17276"/>
                    <a:pt x="3680" y="18598"/>
                    <a:pt x="3346" y="19931"/>
                  </a:cubicBezTo>
                  <a:cubicBezTo>
                    <a:pt x="1" y="33516"/>
                    <a:pt x="2668" y="47720"/>
                    <a:pt x="10478" y="59079"/>
                  </a:cubicBezTo>
                  <a:lnTo>
                    <a:pt x="11990" y="59555"/>
                  </a:lnTo>
                  <a:cubicBezTo>
                    <a:pt x="3787" y="48256"/>
                    <a:pt x="894" y="33885"/>
                    <a:pt x="4275" y="20169"/>
                  </a:cubicBezTo>
                  <a:cubicBezTo>
                    <a:pt x="4632" y="18717"/>
                    <a:pt x="5061" y="17288"/>
                    <a:pt x="5537" y="15895"/>
                  </a:cubicBezTo>
                  <a:cubicBezTo>
                    <a:pt x="5656" y="15573"/>
                    <a:pt x="5775" y="15240"/>
                    <a:pt x="5894" y="14919"/>
                  </a:cubicBezTo>
                  <a:cubicBezTo>
                    <a:pt x="6335" y="13728"/>
                    <a:pt x="6823" y="12549"/>
                    <a:pt x="7359" y="11394"/>
                  </a:cubicBezTo>
                  <a:cubicBezTo>
                    <a:pt x="7514" y="11085"/>
                    <a:pt x="7656" y="10763"/>
                    <a:pt x="7823" y="10442"/>
                  </a:cubicBezTo>
                  <a:cubicBezTo>
                    <a:pt x="8168" y="9739"/>
                    <a:pt x="8526" y="9049"/>
                    <a:pt x="8919" y="8358"/>
                  </a:cubicBezTo>
                  <a:cubicBezTo>
                    <a:pt x="9085" y="8061"/>
                    <a:pt x="9252" y="7763"/>
                    <a:pt x="9419" y="7465"/>
                  </a:cubicBezTo>
                  <a:cubicBezTo>
                    <a:pt x="10978" y="4810"/>
                    <a:pt x="12788" y="2310"/>
                    <a:pt x="1483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30"/>
            <p:cNvSpPr/>
            <p:nvPr/>
          </p:nvSpPr>
          <p:spPr>
            <a:xfrm>
              <a:off x="3758968" y="619609"/>
              <a:ext cx="566435" cy="500936"/>
            </a:xfrm>
            <a:custGeom>
              <a:rect b="b" l="l" r="r" t="t"/>
              <a:pathLst>
                <a:path extrusionOk="0" h="41972" w="47460">
                  <a:moveTo>
                    <a:pt x="16313" y="1"/>
                  </a:moveTo>
                  <a:cubicBezTo>
                    <a:pt x="16229" y="1"/>
                    <a:pt x="16146" y="1"/>
                    <a:pt x="16062" y="3"/>
                  </a:cubicBezTo>
                  <a:cubicBezTo>
                    <a:pt x="15717" y="14"/>
                    <a:pt x="15360" y="26"/>
                    <a:pt x="15015" y="50"/>
                  </a:cubicBezTo>
                  <a:cubicBezTo>
                    <a:pt x="10395" y="431"/>
                    <a:pt x="6121" y="2800"/>
                    <a:pt x="2787" y="6956"/>
                  </a:cubicBezTo>
                  <a:cubicBezTo>
                    <a:pt x="1858" y="8111"/>
                    <a:pt x="1025" y="9385"/>
                    <a:pt x="287" y="10766"/>
                  </a:cubicBezTo>
                  <a:lnTo>
                    <a:pt x="275" y="10766"/>
                  </a:lnTo>
                  <a:lnTo>
                    <a:pt x="275" y="10790"/>
                  </a:lnTo>
                  <a:lnTo>
                    <a:pt x="1" y="13611"/>
                  </a:lnTo>
                  <a:cubicBezTo>
                    <a:pt x="941" y="11337"/>
                    <a:pt x="2132" y="9313"/>
                    <a:pt x="3537" y="7563"/>
                  </a:cubicBezTo>
                  <a:cubicBezTo>
                    <a:pt x="6585" y="3753"/>
                    <a:pt x="10478" y="1527"/>
                    <a:pt x="14669" y="1062"/>
                  </a:cubicBezTo>
                  <a:cubicBezTo>
                    <a:pt x="15015" y="1026"/>
                    <a:pt x="15360" y="991"/>
                    <a:pt x="15705" y="979"/>
                  </a:cubicBezTo>
                  <a:cubicBezTo>
                    <a:pt x="15906" y="971"/>
                    <a:pt x="16107" y="967"/>
                    <a:pt x="16309" y="967"/>
                  </a:cubicBezTo>
                  <a:cubicBezTo>
                    <a:pt x="17652" y="967"/>
                    <a:pt x="19020" y="1140"/>
                    <a:pt x="20396" y="1503"/>
                  </a:cubicBezTo>
                  <a:cubicBezTo>
                    <a:pt x="24825" y="2658"/>
                    <a:pt x="29231" y="5110"/>
                    <a:pt x="33136" y="8575"/>
                  </a:cubicBezTo>
                  <a:cubicBezTo>
                    <a:pt x="36803" y="11849"/>
                    <a:pt x="39887" y="15885"/>
                    <a:pt x="42042" y="20231"/>
                  </a:cubicBezTo>
                  <a:cubicBezTo>
                    <a:pt x="45387" y="26970"/>
                    <a:pt x="46554" y="34578"/>
                    <a:pt x="45435" y="41972"/>
                  </a:cubicBezTo>
                  <a:lnTo>
                    <a:pt x="46495" y="41353"/>
                  </a:lnTo>
                  <a:cubicBezTo>
                    <a:pt x="47459" y="34007"/>
                    <a:pt x="46221" y="26482"/>
                    <a:pt x="42911" y="19803"/>
                  </a:cubicBezTo>
                  <a:cubicBezTo>
                    <a:pt x="40696" y="15338"/>
                    <a:pt x="37541" y="11218"/>
                    <a:pt x="33779" y="7861"/>
                  </a:cubicBezTo>
                  <a:cubicBezTo>
                    <a:pt x="29766" y="4289"/>
                    <a:pt x="25218" y="1765"/>
                    <a:pt x="20646" y="574"/>
                  </a:cubicBezTo>
                  <a:cubicBezTo>
                    <a:pt x="19184" y="192"/>
                    <a:pt x="17733" y="1"/>
                    <a:pt x="1631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30"/>
            <p:cNvSpPr/>
            <p:nvPr/>
          </p:nvSpPr>
          <p:spPr>
            <a:xfrm>
              <a:off x="3823202" y="566056"/>
              <a:ext cx="654384" cy="348729"/>
            </a:xfrm>
            <a:custGeom>
              <a:rect b="b" l="l" r="r" t="t"/>
              <a:pathLst>
                <a:path extrusionOk="0" h="29219" w="54829">
                  <a:moveTo>
                    <a:pt x="11369" y="1"/>
                  </a:moveTo>
                  <a:cubicBezTo>
                    <a:pt x="7830" y="1"/>
                    <a:pt x="4303" y="370"/>
                    <a:pt x="846" y="1108"/>
                  </a:cubicBezTo>
                  <a:lnTo>
                    <a:pt x="846" y="1120"/>
                  </a:lnTo>
                  <a:lnTo>
                    <a:pt x="0" y="2287"/>
                  </a:lnTo>
                  <a:cubicBezTo>
                    <a:pt x="3632" y="1430"/>
                    <a:pt x="7347" y="977"/>
                    <a:pt x="11085" y="965"/>
                  </a:cubicBezTo>
                  <a:cubicBezTo>
                    <a:pt x="11442" y="965"/>
                    <a:pt x="11800" y="965"/>
                    <a:pt x="12145" y="977"/>
                  </a:cubicBezTo>
                  <a:cubicBezTo>
                    <a:pt x="15895" y="1037"/>
                    <a:pt x="19658" y="1525"/>
                    <a:pt x="23372" y="2430"/>
                  </a:cubicBezTo>
                  <a:cubicBezTo>
                    <a:pt x="41017" y="6787"/>
                    <a:pt x="51174" y="15562"/>
                    <a:pt x="54293" y="29207"/>
                  </a:cubicBezTo>
                  <a:lnTo>
                    <a:pt x="54293" y="29219"/>
                  </a:lnTo>
                  <a:lnTo>
                    <a:pt x="54829" y="27409"/>
                  </a:lnTo>
                  <a:cubicBezTo>
                    <a:pt x="53257" y="21742"/>
                    <a:pt x="50412" y="16896"/>
                    <a:pt x="46351" y="12943"/>
                  </a:cubicBezTo>
                  <a:cubicBezTo>
                    <a:pt x="41017" y="7764"/>
                    <a:pt x="33374" y="3906"/>
                    <a:pt x="23599" y="1501"/>
                  </a:cubicBezTo>
                  <a:cubicBezTo>
                    <a:pt x="19967" y="608"/>
                    <a:pt x="16276" y="108"/>
                    <a:pt x="12609" y="25"/>
                  </a:cubicBezTo>
                  <a:cubicBezTo>
                    <a:pt x="12252" y="13"/>
                    <a:pt x="11895" y="1"/>
                    <a:pt x="11538" y="1"/>
                  </a:cubicBezTo>
                  <a:cubicBezTo>
                    <a:pt x="11481" y="1"/>
                    <a:pt x="11425" y="1"/>
                    <a:pt x="1136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30"/>
            <p:cNvSpPr/>
            <p:nvPr/>
          </p:nvSpPr>
          <p:spPr>
            <a:xfrm>
              <a:off x="3913574" y="495437"/>
              <a:ext cx="476911" cy="55569"/>
            </a:xfrm>
            <a:custGeom>
              <a:rect b="b" l="l" r="r" t="t"/>
              <a:pathLst>
                <a:path extrusionOk="0" h="4656" w="39959">
                  <a:moveTo>
                    <a:pt x="846" y="0"/>
                  </a:moveTo>
                  <a:lnTo>
                    <a:pt x="1" y="560"/>
                  </a:lnTo>
                  <a:lnTo>
                    <a:pt x="1" y="572"/>
                  </a:lnTo>
                  <a:cubicBezTo>
                    <a:pt x="120" y="893"/>
                    <a:pt x="287" y="1203"/>
                    <a:pt x="525" y="1501"/>
                  </a:cubicBezTo>
                  <a:cubicBezTo>
                    <a:pt x="1703" y="2977"/>
                    <a:pt x="4132" y="3501"/>
                    <a:pt x="5132" y="3656"/>
                  </a:cubicBezTo>
                  <a:cubicBezTo>
                    <a:pt x="5323" y="3680"/>
                    <a:pt x="5454" y="3691"/>
                    <a:pt x="5525" y="3703"/>
                  </a:cubicBezTo>
                  <a:cubicBezTo>
                    <a:pt x="5621" y="3727"/>
                    <a:pt x="5811" y="3787"/>
                    <a:pt x="6133" y="3846"/>
                  </a:cubicBezTo>
                  <a:cubicBezTo>
                    <a:pt x="6775" y="3968"/>
                    <a:pt x="7920" y="4114"/>
                    <a:pt x="9716" y="4114"/>
                  </a:cubicBezTo>
                  <a:cubicBezTo>
                    <a:pt x="11616" y="4114"/>
                    <a:pt x="14245" y="3950"/>
                    <a:pt x="17777" y="3418"/>
                  </a:cubicBezTo>
                  <a:cubicBezTo>
                    <a:pt x="18182" y="3358"/>
                    <a:pt x="18575" y="3299"/>
                    <a:pt x="18979" y="3239"/>
                  </a:cubicBezTo>
                  <a:cubicBezTo>
                    <a:pt x="21821" y="2804"/>
                    <a:pt x="24507" y="2394"/>
                    <a:pt x="27506" y="2394"/>
                  </a:cubicBezTo>
                  <a:cubicBezTo>
                    <a:pt x="30991" y="2394"/>
                    <a:pt x="34897" y="2947"/>
                    <a:pt x="39958" y="4656"/>
                  </a:cubicBezTo>
                  <a:lnTo>
                    <a:pt x="38458" y="3156"/>
                  </a:lnTo>
                  <a:cubicBezTo>
                    <a:pt x="34151" y="1862"/>
                    <a:pt x="30686" y="1426"/>
                    <a:pt x="27553" y="1426"/>
                  </a:cubicBezTo>
                  <a:cubicBezTo>
                    <a:pt x="24485" y="1426"/>
                    <a:pt x="21735" y="1845"/>
                    <a:pt x="18825" y="2286"/>
                  </a:cubicBezTo>
                  <a:cubicBezTo>
                    <a:pt x="18432" y="2346"/>
                    <a:pt x="18039" y="2406"/>
                    <a:pt x="17634" y="2465"/>
                  </a:cubicBezTo>
                  <a:cubicBezTo>
                    <a:pt x="14162" y="2990"/>
                    <a:pt x="11586" y="3148"/>
                    <a:pt x="9738" y="3148"/>
                  </a:cubicBezTo>
                  <a:cubicBezTo>
                    <a:pt x="8272" y="3148"/>
                    <a:pt x="7265" y="3048"/>
                    <a:pt x="6633" y="2953"/>
                  </a:cubicBezTo>
                  <a:cubicBezTo>
                    <a:pt x="6061" y="2870"/>
                    <a:pt x="5799" y="2775"/>
                    <a:pt x="5787" y="2775"/>
                  </a:cubicBezTo>
                  <a:lnTo>
                    <a:pt x="5728" y="2751"/>
                  </a:lnTo>
                  <a:lnTo>
                    <a:pt x="5644" y="2751"/>
                  </a:lnTo>
                  <a:cubicBezTo>
                    <a:pt x="5335" y="2715"/>
                    <a:pt x="2454" y="2370"/>
                    <a:pt x="1275" y="893"/>
                  </a:cubicBezTo>
                  <a:cubicBezTo>
                    <a:pt x="1049" y="620"/>
                    <a:pt x="906" y="322"/>
                    <a:pt x="84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8" name="Google Shape;428;p30"/>
            <p:cNvGrpSpPr/>
            <p:nvPr/>
          </p:nvGrpSpPr>
          <p:grpSpPr>
            <a:xfrm>
              <a:off x="3514563" y="542473"/>
              <a:ext cx="1212417" cy="517120"/>
              <a:chOff x="3514563" y="542473"/>
              <a:chExt cx="1212417" cy="517120"/>
            </a:xfrm>
          </p:grpSpPr>
          <p:sp>
            <p:nvSpPr>
              <p:cNvPr id="429" name="Google Shape;429;p30"/>
              <p:cNvSpPr/>
              <p:nvPr/>
            </p:nvSpPr>
            <p:spPr>
              <a:xfrm>
                <a:off x="3514563" y="542473"/>
                <a:ext cx="1212417" cy="237602"/>
              </a:xfrm>
              <a:custGeom>
                <a:rect b="b" l="l" r="r" t="t"/>
                <a:pathLst>
                  <a:path extrusionOk="0" fill="none" h="19908" w="101585">
                    <a:moveTo>
                      <a:pt x="72747" y="60"/>
                    </a:moveTo>
                    <a:cubicBezTo>
                      <a:pt x="89809" y="1739"/>
                      <a:pt x="101584" y="5323"/>
                      <a:pt x="101584" y="9478"/>
                    </a:cubicBezTo>
                    <a:cubicBezTo>
                      <a:pt x="101584" y="15240"/>
                      <a:pt x="78843" y="19908"/>
                      <a:pt x="50792" y="19908"/>
                    </a:cubicBezTo>
                    <a:cubicBezTo>
                      <a:pt x="22741" y="19908"/>
                      <a:pt x="0" y="15240"/>
                      <a:pt x="0" y="9478"/>
                    </a:cubicBezTo>
                    <a:cubicBezTo>
                      <a:pt x="0" y="5275"/>
                      <a:pt x="12049" y="1655"/>
                      <a:pt x="29420" y="0"/>
                    </a:cubicBezTo>
                  </a:path>
                </a:pathLst>
              </a:custGeom>
              <a:noFill/>
              <a:ln cap="flat" cmpd="sng" w="9225">
                <a:solidFill>
                  <a:schemeClr val="accen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30"/>
              <p:cNvSpPr/>
              <p:nvPr/>
            </p:nvSpPr>
            <p:spPr>
              <a:xfrm>
                <a:off x="3514563" y="692961"/>
                <a:ext cx="1212417" cy="226944"/>
              </a:xfrm>
              <a:custGeom>
                <a:rect b="b" l="l" r="r" t="t"/>
                <a:pathLst>
                  <a:path extrusionOk="0" fill="none" h="19015" w="101585">
                    <a:moveTo>
                      <a:pt x="80343" y="83"/>
                    </a:moveTo>
                    <a:cubicBezTo>
                      <a:pt x="93202" y="1977"/>
                      <a:pt x="101584" y="5072"/>
                      <a:pt x="101584" y="8573"/>
                    </a:cubicBezTo>
                    <a:cubicBezTo>
                      <a:pt x="101584" y="14335"/>
                      <a:pt x="78843" y="19014"/>
                      <a:pt x="50792" y="19014"/>
                    </a:cubicBezTo>
                    <a:cubicBezTo>
                      <a:pt x="22741" y="19014"/>
                      <a:pt x="0" y="14335"/>
                      <a:pt x="0" y="8573"/>
                    </a:cubicBezTo>
                    <a:cubicBezTo>
                      <a:pt x="0" y="5025"/>
                      <a:pt x="8620" y="1881"/>
                      <a:pt x="21800" y="0"/>
                    </a:cubicBezTo>
                  </a:path>
                </a:pathLst>
              </a:custGeom>
              <a:noFill/>
              <a:ln cap="flat" cmpd="sng" w="9225">
                <a:solidFill>
                  <a:schemeClr val="accen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30"/>
              <p:cNvSpPr/>
              <p:nvPr/>
            </p:nvSpPr>
            <p:spPr>
              <a:xfrm>
                <a:off x="3514563" y="834916"/>
                <a:ext cx="1212417" cy="224676"/>
              </a:xfrm>
              <a:custGeom>
                <a:rect b="b" l="l" r="r" t="t"/>
                <a:pathLst>
                  <a:path extrusionOk="0" fill="none" h="18825" w="101585">
                    <a:moveTo>
                      <a:pt x="81677" y="96"/>
                    </a:moveTo>
                    <a:cubicBezTo>
                      <a:pt x="93774" y="2013"/>
                      <a:pt x="101584" y="5013"/>
                      <a:pt x="101584" y="8382"/>
                    </a:cubicBezTo>
                    <a:cubicBezTo>
                      <a:pt x="101584" y="14157"/>
                      <a:pt x="78843" y="18824"/>
                      <a:pt x="50792" y="18824"/>
                    </a:cubicBezTo>
                    <a:cubicBezTo>
                      <a:pt x="22741" y="18824"/>
                      <a:pt x="0" y="14157"/>
                      <a:pt x="0" y="8382"/>
                    </a:cubicBezTo>
                    <a:cubicBezTo>
                      <a:pt x="0" y="4953"/>
                      <a:pt x="8096" y="1894"/>
                      <a:pt x="20562" y="0"/>
                    </a:cubicBezTo>
                  </a:path>
                </a:pathLst>
              </a:custGeom>
              <a:noFill/>
              <a:ln cap="flat" cmpd="sng" w="9225">
                <a:solidFill>
                  <a:schemeClr val="accen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aphicFrame>
        <p:nvGraphicFramePr>
          <p:cNvPr id="432" name="Google Shape;432;p30"/>
          <p:cNvGraphicFramePr/>
          <p:nvPr/>
        </p:nvGraphicFramePr>
        <p:xfrm>
          <a:off x="333400" y="1223450"/>
          <a:ext cx="3000000" cy="3000000"/>
        </p:xfrm>
        <a:graphic>
          <a:graphicData uri="http://schemas.openxmlformats.org/drawingml/2006/table">
            <a:tbl>
              <a:tblPr>
                <a:noFill/>
                <a:tableStyleId>{CA2DE0CC-2CD1-4C70-BF7F-7798214A3919}</a:tableStyleId>
              </a:tblPr>
              <a:tblGrid>
                <a:gridCol w="1596500"/>
                <a:gridCol w="2180750"/>
                <a:gridCol w="2749500"/>
              </a:tblGrid>
              <a:tr h="371275">
                <a:tc>
                  <a:txBody>
                    <a:bodyPr/>
                    <a:lstStyle/>
                    <a:p>
                      <a:pPr indent="0" lvl="0" marL="0" rtl="0" algn="ctr">
                        <a:spcBef>
                          <a:spcPts val="0"/>
                        </a:spcBef>
                        <a:spcAft>
                          <a:spcPts val="0"/>
                        </a:spcAft>
                        <a:buNone/>
                      </a:pPr>
                      <a:r>
                        <a:rPr b="1" lang="en" sz="1200">
                          <a:solidFill>
                            <a:schemeClr val="dk2"/>
                          </a:solidFill>
                          <a:latin typeface="Lato"/>
                          <a:ea typeface="Lato"/>
                          <a:cs typeface="Lato"/>
                          <a:sym typeface="Lato"/>
                        </a:rPr>
                        <a:t>Actor</a:t>
                      </a:r>
                      <a:endParaRPr sz="1200">
                        <a:solidFill>
                          <a:schemeClr val="dk2"/>
                        </a:solidFill>
                        <a:latin typeface="Lato"/>
                        <a:ea typeface="Lato"/>
                        <a:cs typeface="Lato"/>
                        <a:sym typeface="Lato"/>
                      </a:endParaRPr>
                    </a:p>
                  </a:txBody>
                  <a:tcPr marT="63500" marB="63500" marR="63500" marL="635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000000"/>
                    </a:solidFill>
                  </a:tcPr>
                </a:tc>
                <a:tc>
                  <a:txBody>
                    <a:bodyPr/>
                    <a:lstStyle/>
                    <a:p>
                      <a:pPr indent="0" lvl="0" marL="0" rtl="0" algn="ctr">
                        <a:spcBef>
                          <a:spcPts val="0"/>
                        </a:spcBef>
                        <a:spcAft>
                          <a:spcPts val="0"/>
                        </a:spcAft>
                        <a:buNone/>
                      </a:pPr>
                      <a:r>
                        <a:rPr b="1" lang="en" sz="1200">
                          <a:solidFill>
                            <a:schemeClr val="dk2"/>
                          </a:solidFill>
                          <a:latin typeface="Lato"/>
                          <a:ea typeface="Lato"/>
                          <a:cs typeface="Lato"/>
                          <a:sym typeface="Lato"/>
                        </a:rPr>
                        <a:t>Incentive</a:t>
                      </a:r>
                      <a:endParaRPr b="1" sz="1200">
                        <a:solidFill>
                          <a:schemeClr val="dk2"/>
                        </a:solidFill>
                        <a:latin typeface="Lato"/>
                        <a:ea typeface="Lato"/>
                        <a:cs typeface="Lato"/>
                        <a:sym typeface="Lato"/>
                      </a:endParaRPr>
                    </a:p>
                  </a:txBody>
                  <a:tcPr marT="63500" marB="63500" marR="63500" marL="635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000000"/>
                    </a:solidFill>
                  </a:tcPr>
                </a:tc>
                <a:tc>
                  <a:txBody>
                    <a:bodyPr/>
                    <a:lstStyle/>
                    <a:p>
                      <a:pPr indent="0" lvl="0" marL="0" rtl="0" algn="ctr">
                        <a:spcBef>
                          <a:spcPts val="0"/>
                        </a:spcBef>
                        <a:spcAft>
                          <a:spcPts val="0"/>
                        </a:spcAft>
                        <a:buNone/>
                      </a:pPr>
                      <a:r>
                        <a:rPr b="1" lang="en" sz="1200">
                          <a:solidFill>
                            <a:schemeClr val="dk2"/>
                          </a:solidFill>
                          <a:latin typeface="Lato"/>
                          <a:ea typeface="Lato"/>
                          <a:cs typeface="Lato"/>
                          <a:sym typeface="Lato"/>
                        </a:rPr>
                        <a:t>Business Use</a:t>
                      </a:r>
                      <a:endParaRPr sz="1200">
                        <a:solidFill>
                          <a:schemeClr val="dk2"/>
                        </a:solidFill>
                        <a:latin typeface="Lato"/>
                        <a:ea typeface="Lato"/>
                        <a:cs typeface="Lato"/>
                        <a:sym typeface="Lato"/>
                      </a:endParaRPr>
                    </a:p>
                  </a:txBody>
                  <a:tcPr marT="63500" marB="63500" marR="63500" marL="635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000000"/>
                    </a:solidFill>
                  </a:tcPr>
                </a:tc>
              </a:tr>
              <a:tr h="617750">
                <a:tc>
                  <a:txBody>
                    <a:bodyPr/>
                    <a:lstStyle/>
                    <a:p>
                      <a:pPr indent="0" lvl="0" marL="0" rtl="0" algn="ctr">
                        <a:spcBef>
                          <a:spcPts val="0"/>
                        </a:spcBef>
                        <a:spcAft>
                          <a:spcPts val="0"/>
                        </a:spcAft>
                        <a:buNone/>
                      </a:pPr>
                      <a:r>
                        <a:rPr lang="en" sz="1200">
                          <a:latin typeface="Lato"/>
                          <a:ea typeface="Lato"/>
                          <a:cs typeface="Lato"/>
                          <a:sym typeface="Lato"/>
                        </a:rPr>
                        <a:t>NBA Team Front Office</a:t>
                      </a:r>
                      <a:endParaRPr sz="1200">
                        <a:latin typeface="Lato"/>
                        <a:ea typeface="Lato"/>
                        <a:cs typeface="Lato"/>
                        <a:sym typeface="Lato"/>
                      </a:endParaRPr>
                    </a:p>
                  </a:txBody>
                  <a:tcPr marT="63500" marB="63500" marR="63500" marL="635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3F3F3"/>
                    </a:solidFill>
                  </a:tcPr>
                </a:tc>
                <a:tc>
                  <a:txBody>
                    <a:bodyPr/>
                    <a:lstStyle/>
                    <a:p>
                      <a:pPr indent="-304800" lvl="0" marL="457200" rtl="0" algn="l">
                        <a:spcBef>
                          <a:spcPts val="0"/>
                        </a:spcBef>
                        <a:spcAft>
                          <a:spcPts val="0"/>
                        </a:spcAft>
                        <a:buSzPts val="1200"/>
                        <a:buFont typeface="Lato"/>
                        <a:buChar char="●"/>
                      </a:pPr>
                      <a:r>
                        <a:rPr lang="en" sz="1200">
                          <a:latin typeface="Lato"/>
                          <a:ea typeface="Lato"/>
                          <a:cs typeface="Lato"/>
                          <a:sym typeface="Lato"/>
                        </a:rPr>
                        <a:t>Save time </a:t>
                      </a:r>
                      <a:endParaRPr sz="1200">
                        <a:latin typeface="Lato"/>
                        <a:ea typeface="Lato"/>
                        <a:cs typeface="Lato"/>
                        <a:sym typeface="Lato"/>
                      </a:endParaRPr>
                    </a:p>
                    <a:p>
                      <a:pPr indent="-304800" lvl="0" marL="457200" rtl="0" algn="l">
                        <a:spcBef>
                          <a:spcPts val="0"/>
                        </a:spcBef>
                        <a:spcAft>
                          <a:spcPts val="0"/>
                        </a:spcAft>
                        <a:buSzPts val="1200"/>
                        <a:buFont typeface="Lato"/>
                        <a:buChar char="●"/>
                      </a:pPr>
                      <a:r>
                        <a:rPr lang="en" sz="1200">
                          <a:latin typeface="Lato"/>
                          <a:ea typeface="Lato"/>
                          <a:cs typeface="Lato"/>
                          <a:sym typeface="Lato"/>
                        </a:rPr>
                        <a:t>Manage risk</a:t>
                      </a:r>
                      <a:endParaRPr sz="1200">
                        <a:latin typeface="Lato"/>
                        <a:ea typeface="Lato"/>
                        <a:cs typeface="Lato"/>
                        <a:sym typeface="Lato"/>
                      </a:endParaRPr>
                    </a:p>
                  </a:txBody>
                  <a:tcPr marT="63500" marB="63500" marR="63500" marL="635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3F3F3"/>
                    </a:solidFill>
                  </a:tcPr>
                </a:tc>
                <a:tc>
                  <a:txBody>
                    <a:bodyPr/>
                    <a:lstStyle/>
                    <a:p>
                      <a:pPr indent="0" lvl="0" marL="0" rtl="0" algn="ctr">
                        <a:spcBef>
                          <a:spcPts val="0"/>
                        </a:spcBef>
                        <a:spcAft>
                          <a:spcPts val="0"/>
                        </a:spcAft>
                        <a:buNone/>
                      </a:pPr>
                      <a:r>
                        <a:rPr lang="en" sz="1200">
                          <a:latin typeface="Lato"/>
                          <a:ea typeface="Lato"/>
                          <a:cs typeface="Lato"/>
                          <a:sym typeface="Lato"/>
                        </a:rPr>
                        <a:t>Understand the value of the player and help the team decide how big of a salary they should offer the player.</a:t>
                      </a:r>
                      <a:endParaRPr sz="1200">
                        <a:latin typeface="Lato"/>
                        <a:ea typeface="Lato"/>
                        <a:cs typeface="Lato"/>
                        <a:sym typeface="Lato"/>
                      </a:endParaRPr>
                    </a:p>
                  </a:txBody>
                  <a:tcPr marT="63500" marB="63500" marR="63500" marL="635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3F3F3"/>
                    </a:solidFill>
                  </a:tcPr>
                </a:tc>
              </a:tr>
              <a:tr h="617750">
                <a:tc>
                  <a:txBody>
                    <a:bodyPr/>
                    <a:lstStyle/>
                    <a:p>
                      <a:pPr indent="0" lvl="0" marL="0" rtl="0" algn="ctr">
                        <a:spcBef>
                          <a:spcPts val="0"/>
                        </a:spcBef>
                        <a:spcAft>
                          <a:spcPts val="0"/>
                        </a:spcAft>
                        <a:buNone/>
                      </a:pPr>
                      <a:r>
                        <a:rPr lang="en" sz="1200">
                          <a:latin typeface="Lato"/>
                          <a:ea typeface="Lato"/>
                          <a:cs typeface="Lato"/>
                          <a:sym typeface="Lato"/>
                        </a:rPr>
                        <a:t>Coach </a:t>
                      </a:r>
                      <a:endParaRPr sz="1200">
                        <a:latin typeface="Lato"/>
                        <a:ea typeface="Lato"/>
                        <a:cs typeface="Lato"/>
                        <a:sym typeface="Lato"/>
                      </a:endParaRPr>
                    </a:p>
                  </a:txBody>
                  <a:tcPr marT="63500" marB="63500" marR="63500" marL="63500" anchor="ctr">
                    <a:lnT cap="flat" cmpd="sng" w="12700">
                      <a:solidFill>
                        <a:schemeClr val="dk1"/>
                      </a:solidFill>
                      <a:prstDash val="solid"/>
                      <a:round/>
                      <a:headEnd len="sm" w="sm" type="none"/>
                      <a:tailEnd len="sm" w="sm" type="none"/>
                    </a:lnT>
                    <a:solidFill>
                      <a:srgbClr val="F3F3F3"/>
                    </a:solidFill>
                  </a:tcPr>
                </a:tc>
                <a:tc>
                  <a:txBody>
                    <a:bodyPr/>
                    <a:lstStyle/>
                    <a:p>
                      <a:pPr indent="-304800" lvl="0" marL="457200" rtl="0" algn="l">
                        <a:spcBef>
                          <a:spcPts val="0"/>
                        </a:spcBef>
                        <a:spcAft>
                          <a:spcPts val="0"/>
                        </a:spcAft>
                        <a:buSzPts val="1200"/>
                        <a:buFont typeface="Lato"/>
                        <a:buChar char="●"/>
                      </a:pPr>
                      <a:r>
                        <a:rPr lang="en" sz="1200">
                          <a:latin typeface="Lato"/>
                          <a:ea typeface="Lato"/>
                          <a:cs typeface="Lato"/>
                          <a:sym typeface="Lato"/>
                        </a:rPr>
                        <a:t>Identify the ideal</a:t>
                      </a:r>
                      <a:r>
                        <a:rPr lang="en" sz="1200">
                          <a:latin typeface="Lato"/>
                          <a:ea typeface="Lato"/>
                          <a:cs typeface="Lato"/>
                          <a:sym typeface="Lato"/>
                        </a:rPr>
                        <a:t> position for a player</a:t>
                      </a:r>
                      <a:endParaRPr sz="1200">
                        <a:latin typeface="Lato"/>
                        <a:ea typeface="Lato"/>
                        <a:cs typeface="Lato"/>
                        <a:sym typeface="Lato"/>
                      </a:endParaRPr>
                    </a:p>
                  </a:txBody>
                  <a:tcPr marT="63500" marB="63500" marR="63500" marL="63500" anchor="ctr">
                    <a:lnT cap="flat" cmpd="sng" w="12700">
                      <a:solidFill>
                        <a:schemeClr val="dk1"/>
                      </a:solidFill>
                      <a:prstDash val="solid"/>
                      <a:round/>
                      <a:headEnd len="sm" w="sm" type="none"/>
                      <a:tailEnd len="sm" w="sm" type="none"/>
                    </a:lnT>
                    <a:solidFill>
                      <a:srgbClr val="F3F3F3"/>
                    </a:solidFill>
                  </a:tcPr>
                </a:tc>
                <a:tc>
                  <a:txBody>
                    <a:bodyPr/>
                    <a:lstStyle/>
                    <a:p>
                      <a:pPr indent="0" lvl="0" marL="0" rtl="0" algn="ctr">
                        <a:spcBef>
                          <a:spcPts val="0"/>
                        </a:spcBef>
                        <a:spcAft>
                          <a:spcPts val="0"/>
                        </a:spcAft>
                        <a:buNone/>
                      </a:pPr>
                      <a:r>
                        <a:rPr lang="en" sz="1200">
                          <a:latin typeface="Lato"/>
                          <a:ea typeface="Lato"/>
                          <a:cs typeface="Lato"/>
                          <a:sym typeface="Lato"/>
                        </a:rPr>
                        <a:t>Assist them in determining the most suitable position or role for that player within the team.</a:t>
                      </a:r>
                      <a:endParaRPr sz="1200">
                        <a:latin typeface="Lato"/>
                        <a:ea typeface="Lato"/>
                        <a:cs typeface="Lato"/>
                        <a:sym typeface="Lato"/>
                      </a:endParaRPr>
                    </a:p>
                  </a:txBody>
                  <a:tcPr marT="63500" marB="63500" marR="63500" marL="63500" anchor="ctr">
                    <a:lnT cap="flat" cmpd="sng" w="12700">
                      <a:solidFill>
                        <a:schemeClr val="dk1"/>
                      </a:solidFill>
                      <a:prstDash val="solid"/>
                      <a:round/>
                      <a:headEnd len="sm" w="sm" type="none"/>
                      <a:tailEnd len="sm" w="sm" type="none"/>
                    </a:lnT>
                    <a:solidFill>
                      <a:srgbClr val="F3F3F3"/>
                    </a:solidFill>
                  </a:tcPr>
                </a:tc>
              </a:tr>
              <a:tr h="1011925">
                <a:tc>
                  <a:txBody>
                    <a:bodyPr/>
                    <a:lstStyle/>
                    <a:p>
                      <a:pPr indent="0" lvl="0" marL="0" rtl="0" algn="ctr">
                        <a:spcBef>
                          <a:spcPts val="0"/>
                        </a:spcBef>
                        <a:spcAft>
                          <a:spcPts val="0"/>
                        </a:spcAft>
                        <a:buNone/>
                      </a:pPr>
                      <a:r>
                        <a:rPr lang="en" sz="1200">
                          <a:latin typeface="Lato"/>
                          <a:ea typeface="Lato"/>
                          <a:cs typeface="Lato"/>
                          <a:sym typeface="Lato"/>
                        </a:rPr>
                        <a:t>Fans</a:t>
                      </a:r>
                      <a:endParaRPr sz="1200">
                        <a:latin typeface="Lato"/>
                        <a:ea typeface="Lato"/>
                        <a:cs typeface="Lato"/>
                        <a:sym typeface="Lato"/>
                      </a:endParaRPr>
                    </a:p>
                  </a:txBody>
                  <a:tcPr marT="63500" marB="63500" marR="63500" marL="63500" anchor="ctr">
                    <a:solidFill>
                      <a:srgbClr val="F3F3F3"/>
                    </a:solidFill>
                  </a:tcPr>
                </a:tc>
                <a:tc>
                  <a:txBody>
                    <a:bodyPr/>
                    <a:lstStyle/>
                    <a:p>
                      <a:pPr indent="-304800" lvl="0" marL="457200" rtl="0" algn="l">
                        <a:spcBef>
                          <a:spcPts val="0"/>
                        </a:spcBef>
                        <a:spcAft>
                          <a:spcPts val="0"/>
                        </a:spcAft>
                        <a:buSzPts val="1200"/>
                        <a:buFont typeface="Lato"/>
                        <a:buChar char="●"/>
                      </a:pPr>
                      <a:r>
                        <a:rPr lang="en" sz="1200">
                          <a:latin typeface="Lato"/>
                          <a:ea typeface="Lato"/>
                          <a:cs typeface="Lato"/>
                          <a:sym typeface="Lato"/>
                        </a:rPr>
                        <a:t>Teams who make wiser financial decisions perform better. As a result, fans of the wiser teams will benefit</a:t>
                      </a:r>
                      <a:r>
                        <a:rPr lang="en" sz="1200">
                          <a:latin typeface="Lato"/>
                          <a:ea typeface="Lato"/>
                          <a:cs typeface="Lato"/>
                          <a:sym typeface="Lato"/>
                        </a:rPr>
                        <a:t>. </a:t>
                      </a:r>
                      <a:endParaRPr sz="1200">
                        <a:latin typeface="Lato"/>
                        <a:ea typeface="Lato"/>
                        <a:cs typeface="Lato"/>
                        <a:sym typeface="Lato"/>
                      </a:endParaRPr>
                    </a:p>
                  </a:txBody>
                  <a:tcPr marT="63500" marB="63500" marR="63500" marL="63500" anchor="ctr">
                    <a:solidFill>
                      <a:srgbClr val="F3F3F3"/>
                    </a:solidFill>
                  </a:tcPr>
                </a:tc>
                <a:tc>
                  <a:txBody>
                    <a:bodyPr/>
                    <a:lstStyle/>
                    <a:p>
                      <a:pPr indent="0" lvl="0" marL="0" rtl="0" algn="ctr">
                        <a:spcBef>
                          <a:spcPts val="0"/>
                        </a:spcBef>
                        <a:spcAft>
                          <a:spcPts val="0"/>
                        </a:spcAft>
                        <a:buNone/>
                      </a:pPr>
                      <a:r>
                        <a:rPr lang="en" sz="1200">
                          <a:latin typeface="Lato"/>
                          <a:ea typeface="Lato"/>
                          <a:cs typeface="Lato"/>
                          <a:sym typeface="Lato"/>
                        </a:rPr>
                        <a:t>Fans can use our findings to judge the player/business decisions their favorite teams are making. This will make them feel more engaged and can help them be a more informed fan</a:t>
                      </a:r>
                      <a:endParaRPr sz="1200">
                        <a:latin typeface="Lato"/>
                        <a:ea typeface="Lato"/>
                        <a:cs typeface="Lato"/>
                        <a:sym typeface="Lato"/>
                      </a:endParaRPr>
                    </a:p>
                  </a:txBody>
                  <a:tcPr marT="63500" marB="63500" marR="63500" marL="63500" anchor="ctr">
                    <a:solidFill>
                      <a:srgbClr val="F3F3F3"/>
                    </a:solidFill>
                  </a:tcPr>
                </a:tc>
              </a:tr>
              <a:tr h="749150">
                <a:tc>
                  <a:txBody>
                    <a:bodyPr/>
                    <a:lstStyle/>
                    <a:p>
                      <a:pPr indent="0" lvl="0" marL="0" rtl="0" algn="ctr">
                        <a:spcBef>
                          <a:spcPts val="0"/>
                        </a:spcBef>
                        <a:spcAft>
                          <a:spcPts val="0"/>
                        </a:spcAft>
                        <a:buNone/>
                      </a:pPr>
                      <a:r>
                        <a:rPr lang="en" sz="1200">
                          <a:latin typeface="Lato"/>
                          <a:ea typeface="Lato"/>
                          <a:cs typeface="Lato"/>
                          <a:sym typeface="Lato"/>
                        </a:rPr>
                        <a:t>NBA player</a:t>
                      </a:r>
                      <a:endParaRPr sz="1200">
                        <a:latin typeface="Lato"/>
                        <a:ea typeface="Lato"/>
                        <a:cs typeface="Lato"/>
                        <a:sym typeface="Lato"/>
                      </a:endParaRPr>
                    </a:p>
                  </a:txBody>
                  <a:tcPr marT="63500" marB="63500" marR="63500" marL="63500" anchor="ctr">
                    <a:solidFill>
                      <a:srgbClr val="F3F3F3"/>
                    </a:solidFill>
                  </a:tcPr>
                </a:tc>
                <a:tc>
                  <a:txBody>
                    <a:bodyPr/>
                    <a:lstStyle/>
                    <a:p>
                      <a:pPr indent="-304800" lvl="0" marL="457200" rtl="0" algn="l">
                        <a:spcBef>
                          <a:spcPts val="0"/>
                        </a:spcBef>
                        <a:spcAft>
                          <a:spcPts val="0"/>
                        </a:spcAft>
                        <a:buSzPts val="1200"/>
                        <a:buFont typeface="Lato"/>
                        <a:buChar char="●"/>
                      </a:pPr>
                      <a:r>
                        <a:rPr lang="en" sz="1200">
                          <a:latin typeface="Lato"/>
                          <a:ea typeface="Lato"/>
                          <a:cs typeface="Lato"/>
                          <a:sym typeface="Lato"/>
                        </a:rPr>
                        <a:t>Save time </a:t>
                      </a:r>
                      <a:endParaRPr sz="1200">
                        <a:latin typeface="Lato"/>
                        <a:ea typeface="Lato"/>
                        <a:cs typeface="Lato"/>
                        <a:sym typeface="Lato"/>
                      </a:endParaRPr>
                    </a:p>
                    <a:p>
                      <a:pPr indent="-304800" lvl="0" marL="457200" rtl="0" algn="l">
                        <a:spcBef>
                          <a:spcPts val="0"/>
                        </a:spcBef>
                        <a:spcAft>
                          <a:spcPts val="0"/>
                        </a:spcAft>
                        <a:buSzPts val="1200"/>
                        <a:buFont typeface="Lato"/>
                        <a:buChar char="●"/>
                      </a:pPr>
                      <a:r>
                        <a:rPr lang="en" sz="1200">
                          <a:latin typeface="Lato"/>
                          <a:ea typeface="Lato"/>
                          <a:cs typeface="Lato"/>
                          <a:sym typeface="Lato"/>
                        </a:rPr>
                        <a:t>Maximize income</a:t>
                      </a:r>
                      <a:endParaRPr sz="1200">
                        <a:latin typeface="Lato"/>
                        <a:ea typeface="Lato"/>
                        <a:cs typeface="Lato"/>
                        <a:sym typeface="Lato"/>
                      </a:endParaRPr>
                    </a:p>
                    <a:p>
                      <a:pPr indent="0" lvl="0" marL="457200" rtl="0" algn="ctr">
                        <a:spcBef>
                          <a:spcPts val="0"/>
                        </a:spcBef>
                        <a:spcAft>
                          <a:spcPts val="0"/>
                        </a:spcAft>
                        <a:buNone/>
                      </a:pPr>
                      <a:r>
                        <a:t/>
                      </a:r>
                      <a:endParaRPr sz="1200">
                        <a:latin typeface="Lato"/>
                        <a:ea typeface="Lato"/>
                        <a:cs typeface="Lato"/>
                        <a:sym typeface="Lato"/>
                      </a:endParaRPr>
                    </a:p>
                  </a:txBody>
                  <a:tcPr marT="63500" marB="63500" marR="63500" marL="63500" anchor="ctr">
                    <a:solidFill>
                      <a:srgbClr val="F3F3F3"/>
                    </a:solidFill>
                  </a:tcPr>
                </a:tc>
                <a:tc>
                  <a:txBody>
                    <a:bodyPr/>
                    <a:lstStyle/>
                    <a:p>
                      <a:pPr indent="0" lvl="0" marL="0" rtl="0" algn="ctr">
                        <a:spcBef>
                          <a:spcPts val="0"/>
                        </a:spcBef>
                        <a:spcAft>
                          <a:spcPts val="0"/>
                        </a:spcAft>
                        <a:buNone/>
                      </a:pPr>
                      <a:r>
                        <a:rPr lang="en" sz="1200">
                          <a:latin typeface="Lato"/>
                          <a:ea typeface="Lato"/>
                          <a:cs typeface="Lato"/>
                          <a:sym typeface="Lato"/>
                        </a:rPr>
                        <a:t>Players can use our findings to better </a:t>
                      </a:r>
                      <a:r>
                        <a:rPr lang="en" sz="1200">
                          <a:latin typeface="Lato"/>
                          <a:ea typeface="Lato"/>
                          <a:cs typeface="Lato"/>
                          <a:sym typeface="Lato"/>
                        </a:rPr>
                        <a:t>understand their worth and negotiate for a higher salary.</a:t>
                      </a:r>
                      <a:endParaRPr sz="1200">
                        <a:latin typeface="Lato"/>
                        <a:ea typeface="Lato"/>
                        <a:cs typeface="Lato"/>
                        <a:sym typeface="Lato"/>
                      </a:endParaRPr>
                    </a:p>
                  </a:txBody>
                  <a:tcPr marT="63500" marB="63500" marR="63500" marL="63500" anchor="ctr">
                    <a:solidFill>
                      <a:srgbClr val="F3F3F3"/>
                    </a:solidFill>
                  </a:tcPr>
                </a:tc>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sp>
        <p:nvSpPr>
          <p:cNvPr id="437" name="Google Shape;437;p31"/>
          <p:cNvSpPr txBox="1"/>
          <p:nvPr>
            <p:ph idx="4294967295" type="title"/>
          </p:nvPr>
        </p:nvSpPr>
        <p:spPr>
          <a:xfrm>
            <a:off x="2284950" y="1307100"/>
            <a:ext cx="6339900" cy="2529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8000"/>
              <a:t>Data Ingestion &amp; Preparation</a:t>
            </a:r>
            <a:endParaRPr sz="80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sp>
        <p:nvSpPr>
          <p:cNvPr id="442" name="Google Shape;442;p32"/>
          <p:cNvSpPr txBox="1"/>
          <p:nvPr>
            <p:ph type="title"/>
          </p:nvPr>
        </p:nvSpPr>
        <p:spPr>
          <a:xfrm>
            <a:off x="720000" y="5347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hlink"/>
              </a:buClr>
              <a:buSzPts val="1100"/>
              <a:buFont typeface="Arial"/>
              <a:buNone/>
            </a:pPr>
            <a:r>
              <a:rPr lang="en"/>
              <a:t>Solution Overview: Data &amp; Tools</a:t>
            </a:r>
            <a:endParaRPr/>
          </a:p>
        </p:txBody>
      </p:sp>
      <p:sp>
        <p:nvSpPr>
          <p:cNvPr id="443" name="Google Shape;443;p32"/>
          <p:cNvSpPr txBox="1"/>
          <p:nvPr>
            <p:ph idx="4294967295" type="subTitle"/>
          </p:nvPr>
        </p:nvSpPr>
        <p:spPr>
          <a:xfrm>
            <a:off x="134325" y="779950"/>
            <a:ext cx="2093700" cy="398100"/>
          </a:xfrm>
          <a:prstGeom prst="rect">
            <a:avLst/>
          </a:prstGeom>
          <a:solidFill>
            <a:schemeClr val="dk1"/>
          </a:solidFill>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chemeClr val="dk2"/>
                </a:solidFill>
                <a:latin typeface="Anton"/>
                <a:ea typeface="Anton"/>
                <a:cs typeface="Anton"/>
                <a:sym typeface="Anton"/>
              </a:rPr>
              <a:t>Main Datasets</a:t>
            </a:r>
            <a:endParaRPr/>
          </a:p>
        </p:txBody>
      </p:sp>
      <p:sp>
        <p:nvSpPr>
          <p:cNvPr id="444" name="Google Shape;444;p32"/>
          <p:cNvSpPr txBox="1"/>
          <p:nvPr>
            <p:ph idx="4294967295" type="subTitle"/>
          </p:nvPr>
        </p:nvSpPr>
        <p:spPr>
          <a:xfrm>
            <a:off x="134325" y="1178050"/>
            <a:ext cx="2093700" cy="1860000"/>
          </a:xfrm>
          <a:prstGeom prst="rect">
            <a:avLst/>
          </a:prstGeom>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1400"/>
              <a:t>Player Statistics</a:t>
            </a:r>
            <a:endParaRPr b="1" sz="1400"/>
          </a:p>
          <a:p>
            <a:pPr indent="-304800" lvl="0" marL="457200" rtl="0" algn="l">
              <a:spcBef>
                <a:spcPts val="0"/>
              </a:spcBef>
              <a:spcAft>
                <a:spcPts val="0"/>
              </a:spcAft>
              <a:buSzPts val="1200"/>
              <a:buChar char="-"/>
            </a:pPr>
            <a:r>
              <a:rPr lang="en"/>
              <a:t>Points scored, games &amp; minutes played, etc</a:t>
            </a:r>
            <a:endParaRPr sz="1400"/>
          </a:p>
          <a:p>
            <a:pPr indent="0" lvl="0" marL="0" rtl="0" algn="l">
              <a:spcBef>
                <a:spcPts val="0"/>
              </a:spcBef>
              <a:spcAft>
                <a:spcPts val="0"/>
              </a:spcAft>
              <a:buNone/>
            </a:pPr>
            <a:r>
              <a:rPr b="1" lang="en" sz="1400"/>
              <a:t>Player Bio</a:t>
            </a:r>
            <a:endParaRPr sz="1400"/>
          </a:p>
          <a:p>
            <a:pPr indent="-304800" lvl="0" marL="457200" rtl="0" algn="l">
              <a:spcBef>
                <a:spcPts val="0"/>
              </a:spcBef>
              <a:spcAft>
                <a:spcPts val="0"/>
              </a:spcAft>
              <a:buSzPts val="1200"/>
              <a:buChar char="-"/>
            </a:pPr>
            <a:r>
              <a:rPr lang="en"/>
              <a:t>Height, weight, birthdate, college, etc</a:t>
            </a:r>
            <a:endParaRPr/>
          </a:p>
          <a:p>
            <a:pPr indent="0" lvl="0" marL="0" rtl="0" algn="l">
              <a:spcBef>
                <a:spcPts val="0"/>
              </a:spcBef>
              <a:spcAft>
                <a:spcPts val="0"/>
              </a:spcAft>
              <a:buNone/>
            </a:pPr>
            <a:r>
              <a:rPr b="1" lang="en" sz="1400"/>
              <a:t>Player Salaries</a:t>
            </a:r>
            <a:endParaRPr sz="1400"/>
          </a:p>
          <a:p>
            <a:pPr indent="-304800" lvl="0" marL="457200" rtl="0" algn="l">
              <a:spcBef>
                <a:spcPts val="0"/>
              </a:spcBef>
              <a:spcAft>
                <a:spcPts val="0"/>
              </a:spcAft>
              <a:buSzPts val="1200"/>
              <a:buChar char="-"/>
            </a:pPr>
            <a:r>
              <a:rPr lang="en"/>
              <a:t>Salary &amp; inflation adjusted salary</a:t>
            </a:r>
            <a:endParaRPr/>
          </a:p>
        </p:txBody>
      </p:sp>
      <p:sp>
        <p:nvSpPr>
          <p:cNvPr id="445" name="Google Shape;445;p32"/>
          <p:cNvSpPr txBox="1"/>
          <p:nvPr>
            <p:ph idx="4294967295" type="subTitle"/>
          </p:nvPr>
        </p:nvSpPr>
        <p:spPr>
          <a:xfrm>
            <a:off x="134325" y="3152900"/>
            <a:ext cx="2093700" cy="398100"/>
          </a:xfrm>
          <a:prstGeom prst="rect">
            <a:avLst/>
          </a:prstGeom>
          <a:solidFill>
            <a:schemeClr val="dk1"/>
          </a:solidFill>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2"/>
                </a:solidFill>
                <a:latin typeface="Anton"/>
                <a:ea typeface="Anton"/>
                <a:cs typeface="Anton"/>
                <a:sym typeface="Anton"/>
              </a:rPr>
              <a:t>Supporting</a:t>
            </a:r>
            <a:r>
              <a:rPr lang="en" sz="1800">
                <a:solidFill>
                  <a:schemeClr val="dk2"/>
                </a:solidFill>
                <a:latin typeface="Anton"/>
                <a:ea typeface="Anton"/>
                <a:cs typeface="Anton"/>
                <a:sym typeface="Anton"/>
              </a:rPr>
              <a:t> Datasets</a:t>
            </a:r>
            <a:endParaRPr sz="600"/>
          </a:p>
        </p:txBody>
      </p:sp>
      <p:sp>
        <p:nvSpPr>
          <p:cNvPr id="446" name="Google Shape;446;p32"/>
          <p:cNvSpPr txBox="1"/>
          <p:nvPr>
            <p:ph idx="4294967295" type="subTitle"/>
          </p:nvPr>
        </p:nvSpPr>
        <p:spPr>
          <a:xfrm>
            <a:off x="134325" y="3551000"/>
            <a:ext cx="2093700" cy="1378500"/>
          </a:xfrm>
          <a:prstGeom prst="rect">
            <a:avLst/>
          </a:prstGeom>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1400"/>
              <a:t>NBA Teams</a:t>
            </a:r>
            <a:endParaRPr b="1" sz="1400"/>
          </a:p>
          <a:p>
            <a:pPr indent="-304800" lvl="0" marL="457200" rtl="0" algn="l">
              <a:spcBef>
                <a:spcPts val="0"/>
              </a:spcBef>
              <a:spcAft>
                <a:spcPts val="0"/>
              </a:spcAft>
              <a:buSzPts val="1200"/>
              <a:buChar char="-"/>
            </a:pPr>
            <a:r>
              <a:rPr lang="en"/>
              <a:t>Name, city, year founded</a:t>
            </a:r>
            <a:endParaRPr sz="1400"/>
          </a:p>
          <a:p>
            <a:pPr indent="0" lvl="0" marL="0" rtl="0" algn="l">
              <a:spcBef>
                <a:spcPts val="0"/>
              </a:spcBef>
              <a:spcAft>
                <a:spcPts val="0"/>
              </a:spcAft>
              <a:buNone/>
            </a:pPr>
            <a:r>
              <a:rPr b="1" lang="en" sz="1400"/>
              <a:t>Team Financials</a:t>
            </a:r>
            <a:endParaRPr sz="1400"/>
          </a:p>
          <a:p>
            <a:pPr indent="-304800" lvl="0" marL="457200" rtl="0" algn="l">
              <a:spcBef>
                <a:spcPts val="0"/>
              </a:spcBef>
              <a:spcAft>
                <a:spcPts val="0"/>
              </a:spcAft>
              <a:buSzPts val="1200"/>
              <a:buChar char="-"/>
            </a:pPr>
            <a:r>
              <a:rPr lang="en"/>
              <a:t>Revenue, ticket sales, operating income</a:t>
            </a:r>
            <a:endParaRPr/>
          </a:p>
        </p:txBody>
      </p:sp>
      <p:sp>
        <p:nvSpPr>
          <p:cNvPr id="447" name="Google Shape;447;p32"/>
          <p:cNvSpPr txBox="1"/>
          <p:nvPr>
            <p:ph idx="4294967295" type="subTitle"/>
          </p:nvPr>
        </p:nvSpPr>
        <p:spPr>
          <a:xfrm>
            <a:off x="2412950" y="779950"/>
            <a:ext cx="2093700" cy="398100"/>
          </a:xfrm>
          <a:prstGeom prst="rect">
            <a:avLst/>
          </a:prstGeom>
          <a:solidFill>
            <a:schemeClr val="dk1"/>
          </a:solidFill>
        </p:spPr>
        <p:txBody>
          <a:bodyPr anchorCtr="0" anchor="ctr" bIns="91425" lIns="91425" spcFirstLastPara="1" rIns="91425" wrap="square" tIns="91425">
            <a:noAutofit/>
          </a:bodyPr>
          <a:lstStyle/>
          <a:p>
            <a:pPr indent="0" lvl="0" marL="0" rtl="0" algn="ctr">
              <a:spcBef>
                <a:spcPts val="0"/>
              </a:spcBef>
              <a:spcAft>
                <a:spcPts val="0"/>
              </a:spcAft>
              <a:buNone/>
            </a:pPr>
            <a:r>
              <a:rPr lang="en" sz="2200">
                <a:solidFill>
                  <a:schemeClr val="dk2"/>
                </a:solidFill>
                <a:latin typeface="Anton"/>
                <a:ea typeface="Anton"/>
                <a:cs typeface="Anton"/>
                <a:sym typeface="Anton"/>
              </a:rPr>
              <a:t>Data Connectors</a:t>
            </a:r>
            <a:endParaRPr sz="1000"/>
          </a:p>
        </p:txBody>
      </p:sp>
      <p:sp>
        <p:nvSpPr>
          <p:cNvPr id="448" name="Google Shape;448;p32"/>
          <p:cNvSpPr txBox="1"/>
          <p:nvPr/>
        </p:nvSpPr>
        <p:spPr>
          <a:xfrm>
            <a:off x="2412950" y="1178050"/>
            <a:ext cx="2093700" cy="23100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Lato"/>
                <a:ea typeface="Lato"/>
                <a:cs typeface="Lato"/>
                <a:sym typeface="Lato"/>
              </a:rPr>
              <a:t>NBA.com</a:t>
            </a:r>
            <a:endParaRPr b="1">
              <a:solidFill>
                <a:schemeClr val="dk1"/>
              </a:solidFill>
              <a:latin typeface="Lato"/>
              <a:ea typeface="Lato"/>
              <a:cs typeface="Lato"/>
              <a:sym typeface="Lato"/>
            </a:endParaRPr>
          </a:p>
          <a:p>
            <a:pPr indent="-304800" lvl="0" marL="457200" rtl="0" algn="l">
              <a:spcBef>
                <a:spcPts val="0"/>
              </a:spcBef>
              <a:spcAft>
                <a:spcPts val="0"/>
              </a:spcAft>
              <a:buClr>
                <a:schemeClr val="dk1"/>
              </a:buClr>
              <a:buSzPts val="1200"/>
              <a:buFont typeface="Lato"/>
              <a:buChar char="-"/>
            </a:pPr>
            <a:r>
              <a:rPr lang="en" sz="1200">
                <a:solidFill>
                  <a:schemeClr val="dk1"/>
                </a:solidFill>
                <a:latin typeface="Lato"/>
                <a:ea typeface="Lato"/>
                <a:cs typeface="Lato"/>
                <a:sym typeface="Lato"/>
              </a:rPr>
              <a:t>Nba_api by Swar Patel</a:t>
            </a:r>
            <a:endParaRPr sz="1200">
              <a:solidFill>
                <a:schemeClr val="dk1"/>
              </a:solidFill>
              <a:latin typeface="Lato"/>
              <a:ea typeface="Lato"/>
              <a:cs typeface="Lato"/>
              <a:sym typeface="Lato"/>
            </a:endParaRPr>
          </a:p>
          <a:p>
            <a:pPr indent="0" lvl="0" marL="0" rtl="0" algn="l">
              <a:spcBef>
                <a:spcPts val="0"/>
              </a:spcBef>
              <a:spcAft>
                <a:spcPts val="0"/>
              </a:spcAft>
              <a:buNone/>
            </a:pPr>
            <a:r>
              <a:t/>
            </a:r>
            <a:endParaRPr sz="1200">
              <a:solidFill>
                <a:schemeClr val="dk1"/>
              </a:solidFill>
              <a:latin typeface="Lato"/>
              <a:ea typeface="Lato"/>
              <a:cs typeface="Lato"/>
              <a:sym typeface="Lato"/>
            </a:endParaRPr>
          </a:p>
          <a:p>
            <a:pPr indent="0" lvl="0" marL="0" rtl="0" algn="l">
              <a:spcBef>
                <a:spcPts val="0"/>
              </a:spcBef>
              <a:spcAft>
                <a:spcPts val="0"/>
              </a:spcAft>
              <a:buNone/>
            </a:pPr>
            <a:r>
              <a:rPr b="1" lang="en">
                <a:solidFill>
                  <a:schemeClr val="dk1"/>
                </a:solidFill>
                <a:latin typeface="Lato"/>
                <a:ea typeface="Lato"/>
                <a:cs typeface="Lato"/>
                <a:sym typeface="Lato"/>
              </a:rPr>
              <a:t>Hoopshype.com</a:t>
            </a:r>
            <a:endParaRPr b="1">
              <a:solidFill>
                <a:schemeClr val="dk1"/>
              </a:solidFill>
              <a:latin typeface="Lato"/>
              <a:ea typeface="Lato"/>
              <a:cs typeface="Lato"/>
              <a:sym typeface="Lato"/>
            </a:endParaRPr>
          </a:p>
          <a:p>
            <a:pPr indent="-304800" lvl="0" marL="457200" rtl="0" algn="l">
              <a:spcBef>
                <a:spcPts val="0"/>
              </a:spcBef>
              <a:spcAft>
                <a:spcPts val="0"/>
              </a:spcAft>
              <a:buClr>
                <a:schemeClr val="dk1"/>
              </a:buClr>
              <a:buSzPts val="1200"/>
              <a:buFont typeface="Lato"/>
              <a:buChar char="-"/>
            </a:pPr>
            <a:r>
              <a:rPr lang="en" sz="1200">
                <a:solidFill>
                  <a:schemeClr val="dk1"/>
                </a:solidFill>
                <a:latin typeface="Lato"/>
                <a:ea typeface="Lato"/>
                <a:cs typeface="Lato"/>
                <a:sym typeface="Lato"/>
              </a:rPr>
              <a:t>Python web scraping</a:t>
            </a:r>
            <a:endParaRPr sz="1200">
              <a:solidFill>
                <a:schemeClr val="dk1"/>
              </a:solidFill>
              <a:latin typeface="Lato"/>
              <a:ea typeface="Lato"/>
              <a:cs typeface="Lato"/>
              <a:sym typeface="Lato"/>
            </a:endParaRPr>
          </a:p>
          <a:p>
            <a:pPr indent="0" lvl="0" marL="0" rtl="0" algn="l">
              <a:spcBef>
                <a:spcPts val="0"/>
              </a:spcBef>
              <a:spcAft>
                <a:spcPts val="0"/>
              </a:spcAft>
              <a:buNone/>
            </a:pPr>
            <a:r>
              <a:t/>
            </a:r>
            <a:endParaRPr sz="1200">
              <a:solidFill>
                <a:schemeClr val="dk1"/>
              </a:solidFill>
              <a:latin typeface="Lato"/>
              <a:ea typeface="Lato"/>
              <a:cs typeface="Lato"/>
              <a:sym typeface="Lato"/>
            </a:endParaRPr>
          </a:p>
          <a:p>
            <a:pPr indent="0" lvl="0" marL="0" rtl="0" algn="l">
              <a:spcBef>
                <a:spcPts val="0"/>
              </a:spcBef>
              <a:spcAft>
                <a:spcPts val="0"/>
              </a:spcAft>
              <a:buNone/>
            </a:pPr>
            <a:r>
              <a:rPr b="1" lang="en">
                <a:solidFill>
                  <a:schemeClr val="dk1"/>
                </a:solidFill>
                <a:latin typeface="Lato"/>
                <a:ea typeface="Lato"/>
                <a:cs typeface="Lato"/>
                <a:sym typeface="Lato"/>
              </a:rPr>
              <a:t>Runrepeat.com</a:t>
            </a:r>
            <a:endParaRPr b="1">
              <a:solidFill>
                <a:schemeClr val="dk1"/>
              </a:solidFill>
              <a:latin typeface="Lato"/>
              <a:ea typeface="Lato"/>
              <a:cs typeface="Lato"/>
              <a:sym typeface="Lato"/>
            </a:endParaRPr>
          </a:p>
          <a:p>
            <a:pPr indent="-304800" lvl="0" marL="457200" rtl="0" algn="l">
              <a:spcBef>
                <a:spcPts val="0"/>
              </a:spcBef>
              <a:spcAft>
                <a:spcPts val="0"/>
              </a:spcAft>
              <a:buClr>
                <a:schemeClr val="dk1"/>
              </a:buClr>
              <a:buSzPts val="1200"/>
              <a:buFont typeface="Lato"/>
              <a:buChar char="-"/>
            </a:pPr>
            <a:r>
              <a:rPr lang="en" sz="1200">
                <a:solidFill>
                  <a:schemeClr val="dk1"/>
                </a:solidFill>
                <a:latin typeface="Lato"/>
                <a:ea typeface="Lato"/>
                <a:cs typeface="Lato"/>
                <a:sym typeface="Lato"/>
              </a:rPr>
              <a:t>Python web scraping of post by Dimitrije Curcic</a:t>
            </a:r>
            <a:endParaRPr sz="1200">
              <a:solidFill>
                <a:schemeClr val="dk1"/>
              </a:solidFill>
              <a:latin typeface="Lato"/>
              <a:ea typeface="Lato"/>
              <a:cs typeface="Lato"/>
              <a:sym typeface="Lato"/>
            </a:endParaRPr>
          </a:p>
          <a:p>
            <a:pPr indent="0" lvl="0" marL="0" rtl="0" algn="l">
              <a:spcBef>
                <a:spcPts val="0"/>
              </a:spcBef>
              <a:spcAft>
                <a:spcPts val="0"/>
              </a:spcAft>
              <a:buNone/>
            </a:pPr>
            <a:r>
              <a:t/>
            </a:r>
            <a:endParaRPr sz="1200">
              <a:solidFill>
                <a:schemeClr val="dk1"/>
              </a:solidFill>
              <a:latin typeface="Lato"/>
              <a:ea typeface="Lato"/>
              <a:cs typeface="Lato"/>
              <a:sym typeface="Lato"/>
            </a:endParaRPr>
          </a:p>
        </p:txBody>
      </p:sp>
      <p:sp>
        <p:nvSpPr>
          <p:cNvPr id="449" name="Google Shape;449;p32"/>
          <p:cNvSpPr txBox="1"/>
          <p:nvPr>
            <p:ph idx="4294967295" type="subTitle"/>
          </p:nvPr>
        </p:nvSpPr>
        <p:spPr>
          <a:xfrm>
            <a:off x="4691600" y="779950"/>
            <a:ext cx="2093700" cy="572700"/>
          </a:xfrm>
          <a:prstGeom prst="rect">
            <a:avLst/>
          </a:prstGeom>
          <a:solidFill>
            <a:schemeClr val="dk1"/>
          </a:solidFill>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2"/>
                </a:solidFill>
                <a:latin typeface="Anton"/>
                <a:ea typeface="Anton"/>
                <a:cs typeface="Anton"/>
                <a:sym typeface="Anton"/>
              </a:rPr>
              <a:t>Data Processing </a:t>
            </a:r>
            <a:endParaRPr sz="1800">
              <a:solidFill>
                <a:schemeClr val="dk2"/>
              </a:solidFill>
              <a:latin typeface="Anton"/>
              <a:ea typeface="Anton"/>
              <a:cs typeface="Anton"/>
              <a:sym typeface="Anton"/>
            </a:endParaRPr>
          </a:p>
          <a:p>
            <a:pPr indent="0" lvl="0" marL="0" rtl="0" algn="ctr">
              <a:spcBef>
                <a:spcPts val="0"/>
              </a:spcBef>
              <a:spcAft>
                <a:spcPts val="0"/>
              </a:spcAft>
              <a:buNone/>
            </a:pPr>
            <a:r>
              <a:rPr lang="en" sz="1800">
                <a:solidFill>
                  <a:schemeClr val="dk2"/>
                </a:solidFill>
                <a:latin typeface="Anton"/>
                <a:ea typeface="Anton"/>
                <a:cs typeface="Anton"/>
                <a:sym typeface="Anton"/>
              </a:rPr>
              <a:t>&amp; Storage</a:t>
            </a:r>
            <a:endParaRPr sz="600"/>
          </a:p>
        </p:txBody>
      </p:sp>
      <p:sp>
        <p:nvSpPr>
          <p:cNvPr id="450" name="Google Shape;450;p32"/>
          <p:cNvSpPr txBox="1"/>
          <p:nvPr/>
        </p:nvSpPr>
        <p:spPr>
          <a:xfrm>
            <a:off x="4691600" y="1352650"/>
            <a:ext cx="2093700" cy="29046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Lato"/>
                <a:ea typeface="Lato"/>
                <a:cs typeface="Lato"/>
                <a:sym typeface="Lato"/>
              </a:rPr>
              <a:t>Python</a:t>
            </a:r>
            <a:endParaRPr b="1">
              <a:solidFill>
                <a:schemeClr val="dk1"/>
              </a:solidFill>
              <a:latin typeface="Lato"/>
              <a:ea typeface="Lato"/>
              <a:cs typeface="Lato"/>
              <a:sym typeface="Lato"/>
            </a:endParaRPr>
          </a:p>
          <a:p>
            <a:pPr indent="-304800" lvl="0" marL="457200" rtl="0" algn="l">
              <a:spcBef>
                <a:spcPts val="0"/>
              </a:spcBef>
              <a:spcAft>
                <a:spcPts val="0"/>
              </a:spcAft>
              <a:buClr>
                <a:schemeClr val="dk1"/>
              </a:buClr>
              <a:buSzPts val="1200"/>
              <a:buFont typeface="Lato"/>
              <a:buChar char="-"/>
            </a:pPr>
            <a:r>
              <a:rPr lang="en" sz="1200">
                <a:solidFill>
                  <a:schemeClr val="dk1"/>
                </a:solidFill>
                <a:latin typeface="Lato"/>
                <a:ea typeface="Lato"/>
                <a:cs typeface="Lato"/>
                <a:sym typeface="Lato"/>
              </a:rPr>
              <a:t>Data cleaning and processing</a:t>
            </a:r>
            <a:endParaRPr sz="1200">
              <a:solidFill>
                <a:schemeClr val="dk1"/>
              </a:solidFill>
              <a:latin typeface="Lato"/>
              <a:ea typeface="Lato"/>
              <a:cs typeface="Lato"/>
              <a:sym typeface="Lato"/>
            </a:endParaRPr>
          </a:p>
          <a:p>
            <a:pPr indent="0" lvl="0" marL="0" rtl="0" algn="l">
              <a:spcBef>
                <a:spcPts val="0"/>
              </a:spcBef>
              <a:spcAft>
                <a:spcPts val="0"/>
              </a:spcAft>
              <a:buNone/>
            </a:pPr>
            <a:r>
              <a:t/>
            </a:r>
            <a:endParaRPr sz="1200">
              <a:solidFill>
                <a:schemeClr val="dk1"/>
              </a:solidFill>
              <a:latin typeface="Lato"/>
              <a:ea typeface="Lato"/>
              <a:cs typeface="Lato"/>
              <a:sym typeface="Lato"/>
            </a:endParaRPr>
          </a:p>
          <a:p>
            <a:pPr indent="0" lvl="0" marL="0" rtl="0" algn="l">
              <a:spcBef>
                <a:spcPts val="0"/>
              </a:spcBef>
              <a:spcAft>
                <a:spcPts val="0"/>
              </a:spcAft>
              <a:buNone/>
            </a:pPr>
            <a:r>
              <a:rPr b="1" lang="en">
                <a:solidFill>
                  <a:schemeClr val="dk1"/>
                </a:solidFill>
                <a:latin typeface="Lato"/>
                <a:ea typeface="Lato"/>
                <a:cs typeface="Lato"/>
                <a:sym typeface="Lato"/>
              </a:rPr>
              <a:t>Excel</a:t>
            </a:r>
            <a:endParaRPr b="1">
              <a:solidFill>
                <a:schemeClr val="dk1"/>
              </a:solidFill>
              <a:latin typeface="Lato"/>
              <a:ea typeface="Lato"/>
              <a:cs typeface="Lato"/>
              <a:sym typeface="Lato"/>
            </a:endParaRPr>
          </a:p>
          <a:p>
            <a:pPr indent="-304800" lvl="0" marL="457200" rtl="0" algn="l">
              <a:spcBef>
                <a:spcPts val="0"/>
              </a:spcBef>
              <a:spcAft>
                <a:spcPts val="0"/>
              </a:spcAft>
              <a:buClr>
                <a:schemeClr val="dk1"/>
              </a:buClr>
              <a:buSzPts val="1200"/>
              <a:buFont typeface="Lato"/>
              <a:buChar char="-"/>
            </a:pPr>
            <a:r>
              <a:rPr lang="en" sz="1200">
                <a:solidFill>
                  <a:schemeClr val="dk1"/>
                </a:solidFill>
                <a:latin typeface="Lato"/>
                <a:ea typeface="Lato"/>
                <a:cs typeface="Lato"/>
                <a:sym typeface="Lato"/>
              </a:rPr>
              <a:t>Data cleaning and processing</a:t>
            </a:r>
            <a:endParaRPr sz="1200">
              <a:solidFill>
                <a:schemeClr val="dk1"/>
              </a:solidFill>
              <a:latin typeface="Lato"/>
              <a:ea typeface="Lato"/>
              <a:cs typeface="Lato"/>
              <a:sym typeface="Lato"/>
            </a:endParaRPr>
          </a:p>
          <a:p>
            <a:pPr indent="0" lvl="0" marL="0" rtl="0" algn="l">
              <a:spcBef>
                <a:spcPts val="0"/>
              </a:spcBef>
              <a:spcAft>
                <a:spcPts val="0"/>
              </a:spcAft>
              <a:buNone/>
            </a:pPr>
            <a:r>
              <a:t/>
            </a:r>
            <a:endParaRPr sz="1200">
              <a:solidFill>
                <a:schemeClr val="dk1"/>
              </a:solidFill>
              <a:latin typeface="Lato"/>
              <a:ea typeface="Lato"/>
              <a:cs typeface="Lato"/>
              <a:sym typeface="Lato"/>
            </a:endParaRPr>
          </a:p>
          <a:p>
            <a:pPr indent="0" lvl="0" marL="0" rtl="0" algn="l">
              <a:spcBef>
                <a:spcPts val="0"/>
              </a:spcBef>
              <a:spcAft>
                <a:spcPts val="0"/>
              </a:spcAft>
              <a:buNone/>
            </a:pPr>
            <a:r>
              <a:rPr b="1" lang="en">
                <a:solidFill>
                  <a:schemeClr val="dk1"/>
                </a:solidFill>
                <a:latin typeface="Lato"/>
                <a:ea typeface="Lato"/>
                <a:cs typeface="Lato"/>
                <a:sym typeface="Lato"/>
              </a:rPr>
              <a:t>MySQL Workbench</a:t>
            </a:r>
            <a:endParaRPr b="1">
              <a:solidFill>
                <a:schemeClr val="dk1"/>
              </a:solidFill>
              <a:latin typeface="Lato"/>
              <a:ea typeface="Lato"/>
              <a:cs typeface="Lato"/>
              <a:sym typeface="Lato"/>
            </a:endParaRPr>
          </a:p>
          <a:p>
            <a:pPr indent="-304800" lvl="0" marL="457200" rtl="0" algn="l">
              <a:spcBef>
                <a:spcPts val="0"/>
              </a:spcBef>
              <a:spcAft>
                <a:spcPts val="0"/>
              </a:spcAft>
              <a:buClr>
                <a:schemeClr val="dk1"/>
              </a:buClr>
              <a:buSzPts val="1200"/>
              <a:buFont typeface="Lato"/>
              <a:buChar char="-"/>
            </a:pPr>
            <a:r>
              <a:rPr lang="en" sz="1200">
                <a:solidFill>
                  <a:schemeClr val="dk1"/>
                </a:solidFill>
                <a:latin typeface="Lato"/>
                <a:ea typeface="Lato"/>
                <a:cs typeface="Lato"/>
                <a:sym typeface="Lato"/>
              </a:rPr>
              <a:t>Database design</a:t>
            </a:r>
            <a:endParaRPr sz="1200">
              <a:solidFill>
                <a:schemeClr val="dk1"/>
              </a:solidFill>
              <a:latin typeface="Lato"/>
              <a:ea typeface="Lato"/>
              <a:cs typeface="Lato"/>
              <a:sym typeface="Lato"/>
            </a:endParaRPr>
          </a:p>
          <a:p>
            <a:pPr indent="0" lvl="0" marL="0" rtl="0" algn="l">
              <a:spcBef>
                <a:spcPts val="0"/>
              </a:spcBef>
              <a:spcAft>
                <a:spcPts val="0"/>
              </a:spcAft>
              <a:buNone/>
            </a:pPr>
            <a:r>
              <a:t/>
            </a:r>
            <a:endParaRPr sz="1200">
              <a:solidFill>
                <a:schemeClr val="dk1"/>
              </a:solidFill>
              <a:latin typeface="Lato"/>
              <a:ea typeface="Lato"/>
              <a:cs typeface="Lato"/>
              <a:sym typeface="Lato"/>
            </a:endParaRPr>
          </a:p>
          <a:p>
            <a:pPr indent="0" lvl="0" marL="0" rtl="0" algn="l">
              <a:spcBef>
                <a:spcPts val="0"/>
              </a:spcBef>
              <a:spcAft>
                <a:spcPts val="0"/>
              </a:spcAft>
              <a:buNone/>
            </a:pPr>
            <a:r>
              <a:rPr b="1" lang="en">
                <a:solidFill>
                  <a:schemeClr val="dk1"/>
                </a:solidFill>
                <a:latin typeface="Lato"/>
                <a:ea typeface="Lato"/>
                <a:cs typeface="Lato"/>
                <a:sym typeface="Lato"/>
              </a:rPr>
              <a:t>GCP MySQL</a:t>
            </a:r>
            <a:endParaRPr b="1">
              <a:solidFill>
                <a:schemeClr val="dk1"/>
              </a:solidFill>
              <a:latin typeface="Lato"/>
              <a:ea typeface="Lato"/>
              <a:cs typeface="Lato"/>
              <a:sym typeface="Lato"/>
            </a:endParaRPr>
          </a:p>
          <a:p>
            <a:pPr indent="-304800" lvl="0" marL="457200" rtl="0" algn="l">
              <a:spcBef>
                <a:spcPts val="0"/>
              </a:spcBef>
              <a:spcAft>
                <a:spcPts val="0"/>
              </a:spcAft>
              <a:buClr>
                <a:schemeClr val="dk1"/>
              </a:buClr>
              <a:buSzPts val="1200"/>
              <a:buFont typeface="Lato"/>
              <a:buChar char="-"/>
            </a:pPr>
            <a:r>
              <a:rPr lang="en" sz="1200">
                <a:solidFill>
                  <a:schemeClr val="dk1"/>
                </a:solidFill>
                <a:latin typeface="Lato"/>
                <a:ea typeface="Lato"/>
                <a:cs typeface="Lato"/>
                <a:sym typeface="Lato"/>
              </a:rPr>
              <a:t>Data storage and sharing</a:t>
            </a:r>
            <a:endParaRPr sz="1200">
              <a:solidFill>
                <a:schemeClr val="dk1"/>
              </a:solidFill>
              <a:latin typeface="Lato"/>
              <a:ea typeface="Lato"/>
              <a:cs typeface="Lato"/>
              <a:sym typeface="Lato"/>
            </a:endParaRPr>
          </a:p>
        </p:txBody>
      </p:sp>
      <p:sp>
        <p:nvSpPr>
          <p:cNvPr id="451" name="Google Shape;451;p32"/>
          <p:cNvSpPr txBox="1"/>
          <p:nvPr/>
        </p:nvSpPr>
        <p:spPr>
          <a:xfrm>
            <a:off x="6953000" y="1178050"/>
            <a:ext cx="2093700" cy="9825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Lato"/>
                <a:ea typeface="Lato"/>
                <a:cs typeface="Lato"/>
                <a:sym typeface="Lato"/>
              </a:rPr>
              <a:t>Python</a:t>
            </a:r>
            <a:endParaRPr b="1">
              <a:solidFill>
                <a:schemeClr val="dk1"/>
              </a:solidFill>
              <a:latin typeface="Lato"/>
              <a:ea typeface="Lato"/>
              <a:cs typeface="Lato"/>
              <a:sym typeface="Lato"/>
            </a:endParaRPr>
          </a:p>
          <a:p>
            <a:pPr indent="-304800" lvl="0" marL="457200" rtl="0" algn="l">
              <a:spcBef>
                <a:spcPts val="0"/>
              </a:spcBef>
              <a:spcAft>
                <a:spcPts val="0"/>
              </a:spcAft>
              <a:buClr>
                <a:schemeClr val="dk1"/>
              </a:buClr>
              <a:buSzPts val="1200"/>
              <a:buFont typeface="Lato"/>
              <a:buChar char="-"/>
            </a:pPr>
            <a:r>
              <a:rPr lang="en" sz="1200">
                <a:solidFill>
                  <a:schemeClr val="dk1"/>
                </a:solidFill>
                <a:latin typeface="Lato"/>
                <a:ea typeface="Lato"/>
                <a:cs typeface="Lato"/>
                <a:sym typeface="Lato"/>
              </a:rPr>
              <a:t>Matplotlib</a:t>
            </a:r>
            <a:endParaRPr sz="1200">
              <a:solidFill>
                <a:schemeClr val="dk1"/>
              </a:solidFill>
              <a:latin typeface="Lato"/>
              <a:ea typeface="Lato"/>
              <a:cs typeface="Lato"/>
              <a:sym typeface="Lato"/>
            </a:endParaRPr>
          </a:p>
          <a:p>
            <a:pPr indent="-304800" lvl="0" marL="457200" rtl="0" algn="l">
              <a:spcBef>
                <a:spcPts val="0"/>
              </a:spcBef>
              <a:spcAft>
                <a:spcPts val="0"/>
              </a:spcAft>
              <a:buClr>
                <a:schemeClr val="dk1"/>
              </a:buClr>
              <a:buSzPts val="1200"/>
              <a:buFont typeface="Lato"/>
              <a:buChar char="-"/>
            </a:pPr>
            <a:r>
              <a:rPr lang="en" sz="1200">
                <a:solidFill>
                  <a:schemeClr val="dk1"/>
                </a:solidFill>
                <a:latin typeface="Lato"/>
                <a:ea typeface="Lato"/>
                <a:cs typeface="Lato"/>
                <a:sym typeface="Lato"/>
              </a:rPr>
              <a:t>Seaborn</a:t>
            </a:r>
            <a:endParaRPr sz="1200">
              <a:solidFill>
                <a:schemeClr val="dk1"/>
              </a:solidFill>
              <a:latin typeface="Lato"/>
              <a:ea typeface="Lato"/>
              <a:cs typeface="Lato"/>
              <a:sym typeface="Lato"/>
            </a:endParaRPr>
          </a:p>
          <a:p>
            <a:pPr indent="0" lvl="0" marL="0" rtl="0" algn="l">
              <a:spcBef>
                <a:spcPts val="0"/>
              </a:spcBef>
              <a:spcAft>
                <a:spcPts val="0"/>
              </a:spcAft>
              <a:buNone/>
            </a:pPr>
            <a:r>
              <a:rPr b="1" lang="en">
                <a:solidFill>
                  <a:schemeClr val="dk1"/>
                </a:solidFill>
                <a:latin typeface="Lato"/>
                <a:ea typeface="Lato"/>
                <a:cs typeface="Lato"/>
                <a:sym typeface="Lato"/>
              </a:rPr>
              <a:t>Tableau</a:t>
            </a:r>
            <a:endParaRPr b="1">
              <a:solidFill>
                <a:schemeClr val="dk1"/>
              </a:solidFill>
              <a:latin typeface="Lato"/>
              <a:ea typeface="Lato"/>
              <a:cs typeface="Lato"/>
              <a:sym typeface="Lato"/>
            </a:endParaRPr>
          </a:p>
        </p:txBody>
      </p:sp>
      <p:sp>
        <p:nvSpPr>
          <p:cNvPr id="452" name="Google Shape;452;p32"/>
          <p:cNvSpPr txBox="1"/>
          <p:nvPr>
            <p:ph idx="4294967295" type="subTitle"/>
          </p:nvPr>
        </p:nvSpPr>
        <p:spPr>
          <a:xfrm>
            <a:off x="6953000" y="779950"/>
            <a:ext cx="2093700" cy="398100"/>
          </a:xfrm>
          <a:prstGeom prst="rect">
            <a:avLst/>
          </a:prstGeom>
          <a:solidFill>
            <a:schemeClr val="dk1"/>
          </a:solidFill>
        </p:spPr>
        <p:txBody>
          <a:bodyPr anchorCtr="0" anchor="ctr" bIns="91425" lIns="91425" spcFirstLastPara="1" rIns="91425" wrap="square" tIns="91425">
            <a:noAutofit/>
          </a:bodyPr>
          <a:lstStyle/>
          <a:p>
            <a:pPr indent="0" lvl="0" marL="0" rtl="0" algn="ctr">
              <a:spcBef>
                <a:spcPts val="0"/>
              </a:spcBef>
              <a:spcAft>
                <a:spcPts val="0"/>
              </a:spcAft>
              <a:buNone/>
            </a:pPr>
            <a:r>
              <a:rPr lang="en" sz="2200">
                <a:solidFill>
                  <a:schemeClr val="dk2"/>
                </a:solidFill>
                <a:latin typeface="Anton"/>
                <a:ea typeface="Anton"/>
                <a:cs typeface="Anton"/>
                <a:sym typeface="Anton"/>
              </a:rPr>
              <a:t>Visualizations</a:t>
            </a:r>
            <a:endParaRPr sz="1000"/>
          </a:p>
        </p:txBody>
      </p:sp>
      <p:sp>
        <p:nvSpPr>
          <p:cNvPr id="453" name="Google Shape;453;p32"/>
          <p:cNvSpPr txBox="1"/>
          <p:nvPr/>
        </p:nvSpPr>
        <p:spPr>
          <a:xfrm>
            <a:off x="6953000" y="2861750"/>
            <a:ext cx="2093700" cy="13785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Lato"/>
                <a:ea typeface="Lato"/>
                <a:cs typeface="Lato"/>
                <a:sym typeface="Lato"/>
              </a:rPr>
              <a:t>Python</a:t>
            </a:r>
            <a:endParaRPr b="1">
              <a:solidFill>
                <a:schemeClr val="dk1"/>
              </a:solidFill>
              <a:latin typeface="Lato"/>
              <a:ea typeface="Lato"/>
              <a:cs typeface="Lato"/>
              <a:sym typeface="Lato"/>
            </a:endParaRPr>
          </a:p>
          <a:p>
            <a:pPr indent="-304800" lvl="0" marL="457200" rtl="0" algn="l">
              <a:spcBef>
                <a:spcPts val="0"/>
              </a:spcBef>
              <a:spcAft>
                <a:spcPts val="0"/>
              </a:spcAft>
              <a:buClr>
                <a:schemeClr val="dk1"/>
              </a:buClr>
              <a:buSzPts val="1200"/>
              <a:buFont typeface="Lato"/>
              <a:buChar char="-"/>
            </a:pPr>
            <a:r>
              <a:rPr lang="en" sz="1200">
                <a:solidFill>
                  <a:schemeClr val="dk1"/>
                </a:solidFill>
                <a:latin typeface="Lato"/>
                <a:ea typeface="Lato"/>
                <a:cs typeface="Lato"/>
                <a:sym typeface="Lato"/>
              </a:rPr>
              <a:t>Pandas</a:t>
            </a:r>
            <a:endParaRPr sz="1200">
              <a:solidFill>
                <a:schemeClr val="dk1"/>
              </a:solidFill>
              <a:latin typeface="Lato"/>
              <a:ea typeface="Lato"/>
              <a:cs typeface="Lato"/>
              <a:sym typeface="Lato"/>
            </a:endParaRPr>
          </a:p>
          <a:p>
            <a:pPr indent="-304800" lvl="0" marL="457200" rtl="0" algn="l">
              <a:spcBef>
                <a:spcPts val="0"/>
              </a:spcBef>
              <a:spcAft>
                <a:spcPts val="0"/>
              </a:spcAft>
              <a:buClr>
                <a:schemeClr val="dk1"/>
              </a:buClr>
              <a:buSzPts val="1200"/>
              <a:buFont typeface="Lato"/>
              <a:buChar char="-"/>
            </a:pPr>
            <a:r>
              <a:rPr lang="en" sz="1200">
                <a:solidFill>
                  <a:schemeClr val="dk1"/>
                </a:solidFill>
                <a:latin typeface="Lato"/>
                <a:ea typeface="Lato"/>
                <a:cs typeface="Lato"/>
                <a:sym typeface="Lato"/>
              </a:rPr>
              <a:t>Numpy</a:t>
            </a:r>
            <a:endParaRPr sz="1200">
              <a:solidFill>
                <a:schemeClr val="dk1"/>
              </a:solidFill>
              <a:latin typeface="Lato"/>
              <a:ea typeface="Lato"/>
              <a:cs typeface="Lato"/>
              <a:sym typeface="Lato"/>
            </a:endParaRPr>
          </a:p>
          <a:p>
            <a:pPr indent="0" lvl="0" marL="0" rtl="0" algn="l">
              <a:spcBef>
                <a:spcPts val="0"/>
              </a:spcBef>
              <a:spcAft>
                <a:spcPts val="0"/>
              </a:spcAft>
              <a:buNone/>
            </a:pPr>
            <a:r>
              <a:t/>
            </a:r>
            <a:endParaRPr sz="1200">
              <a:solidFill>
                <a:schemeClr val="dk1"/>
              </a:solidFill>
              <a:latin typeface="Lato"/>
              <a:ea typeface="Lato"/>
              <a:cs typeface="Lato"/>
              <a:sym typeface="Lato"/>
            </a:endParaRPr>
          </a:p>
          <a:p>
            <a:pPr indent="0" lvl="0" marL="0" rtl="0" algn="l">
              <a:spcBef>
                <a:spcPts val="0"/>
              </a:spcBef>
              <a:spcAft>
                <a:spcPts val="0"/>
              </a:spcAft>
              <a:buNone/>
            </a:pPr>
            <a:r>
              <a:rPr b="1" lang="en">
                <a:solidFill>
                  <a:schemeClr val="dk1"/>
                </a:solidFill>
                <a:latin typeface="Lato"/>
                <a:ea typeface="Lato"/>
                <a:cs typeface="Lato"/>
                <a:sym typeface="Lato"/>
              </a:rPr>
              <a:t>Tableau</a:t>
            </a:r>
            <a:endParaRPr b="1">
              <a:solidFill>
                <a:schemeClr val="dk1"/>
              </a:solidFill>
              <a:latin typeface="Lato"/>
              <a:ea typeface="Lato"/>
              <a:cs typeface="Lato"/>
              <a:sym typeface="Lato"/>
            </a:endParaRPr>
          </a:p>
        </p:txBody>
      </p:sp>
      <p:sp>
        <p:nvSpPr>
          <p:cNvPr id="454" name="Google Shape;454;p32"/>
          <p:cNvSpPr txBox="1"/>
          <p:nvPr>
            <p:ph idx="4294967295" type="subTitle"/>
          </p:nvPr>
        </p:nvSpPr>
        <p:spPr>
          <a:xfrm>
            <a:off x="6953000" y="2463650"/>
            <a:ext cx="2093700" cy="398100"/>
          </a:xfrm>
          <a:prstGeom prst="rect">
            <a:avLst/>
          </a:prstGeom>
          <a:solidFill>
            <a:schemeClr val="dk1"/>
          </a:solidFill>
        </p:spPr>
        <p:txBody>
          <a:bodyPr anchorCtr="0" anchor="ctr" bIns="91425" lIns="91425" spcFirstLastPara="1" rIns="91425" wrap="square" tIns="91425">
            <a:noAutofit/>
          </a:bodyPr>
          <a:lstStyle/>
          <a:p>
            <a:pPr indent="0" lvl="0" marL="0" rtl="0" algn="ctr">
              <a:spcBef>
                <a:spcPts val="0"/>
              </a:spcBef>
              <a:spcAft>
                <a:spcPts val="0"/>
              </a:spcAft>
              <a:buNone/>
            </a:pPr>
            <a:r>
              <a:rPr lang="en" sz="2200">
                <a:solidFill>
                  <a:schemeClr val="dk2"/>
                </a:solidFill>
                <a:latin typeface="Anton"/>
                <a:ea typeface="Anton"/>
                <a:cs typeface="Anton"/>
                <a:sym typeface="Anton"/>
              </a:rPr>
              <a:t>Analytics</a:t>
            </a:r>
            <a:endParaRPr sz="1000"/>
          </a:p>
        </p:txBody>
      </p:sp>
    </p:spTree>
  </p:cSld>
  <p:clrMapOvr>
    <a:masterClrMapping/>
  </p:clrMapOvr>
</p:sld>
</file>

<file path=ppt/theme/theme1.xml><?xml version="1.0" encoding="utf-8"?>
<a:theme xmlns:a="http://schemas.openxmlformats.org/drawingml/2006/main" xmlns:r="http://schemas.openxmlformats.org/officeDocument/2006/relationships" name="Basketball Court Design Project Proposal by Slidesgo">
  <a:themeElements>
    <a:clrScheme name="Simple Light">
      <a:dk1>
        <a:srgbClr val="141414"/>
      </a:dk1>
      <a:lt1>
        <a:srgbClr val="EEEEEE"/>
      </a:lt1>
      <a:dk2>
        <a:srgbClr val="FFFFFF"/>
      </a:dk2>
      <a:lt2>
        <a:srgbClr val="FF3F0B"/>
      </a:lt2>
      <a:accent1>
        <a:srgbClr val="8DFA6E"/>
      </a:accent1>
      <a:accent2>
        <a:srgbClr val="F9D61C"/>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